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34"/>
  </p:notesMasterIdLst>
  <p:sldIdLst>
    <p:sldId id="256" r:id="rId5"/>
    <p:sldId id="257" r:id="rId6"/>
    <p:sldId id="259" r:id="rId7"/>
    <p:sldId id="258" r:id="rId8"/>
    <p:sldId id="282" r:id="rId9"/>
    <p:sldId id="283" r:id="rId10"/>
    <p:sldId id="276" r:id="rId11"/>
    <p:sldId id="280" r:id="rId12"/>
    <p:sldId id="284" r:id="rId13"/>
    <p:sldId id="291" r:id="rId14"/>
    <p:sldId id="286" r:id="rId15"/>
    <p:sldId id="278" r:id="rId16"/>
    <p:sldId id="293" r:id="rId17"/>
    <p:sldId id="296" r:id="rId18"/>
    <p:sldId id="292" r:id="rId19"/>
    <p:sldId id="294" r:id="rId20"/>
    <p:sldId id="297" r:id="rId21"/>
    <p:sldId id="295" r:id="rId22"/>
    <p:sldId id="279" r:id="rId23"/>
    <p:sldId id="285" r:id="rId24"/>
    <p:sldId id="290" r:id="rId25"/>
    <p:sldId id="298" r:id="rId26"/>
    <p:sldId id="288" r:id="rId27"/>
    <p:sldId id="287" r:id="rId28"/>
    <p:sldId id="300" r:id="rId29"/>
    <p:sldId id="301" r:id="rId30"/>
    <p:sldId id="299" r:id="rId31"/>
    <p:sldId id="273" r:id="rId32"/>
    <p:sldId id="275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593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EF2518-5BB4-E9F5-7ACC-2E36ED1DE922}" v="11" dt="2022-04-25T22:27:25.247"/>
    <p1510:client id="{51A4D87E-DF43-4014-A363-4CD93366B51A}" v="16" dt="2022-04-26T08:47:01.318"/>
    <p1510:client id="{5A92AA31-4A23-4052-A441-0568597D3C9F}" v="817" dt="2022-04-25T16:44:30.676"/>
    <p1510:client id="{AA896F38-E7DE-41DC-97DB-E9E167B2216F}" v="27" dt="2022-04-26T07:41:35.637"/>
    <p1510:client id="{B76C43D4-5BD2-4B37-BF58-1033B619D4A0}" v="171" dt="2022-04-25T22:08:38.120"/>
    <p1510:client id="{E5DF616A-6F0F-4880-AAEE-9FDCB908065C}" v="1553" dt="2022-04-26T11:19:53.34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ableStyles" Target="tableStyles.xml"/><Relationship Id="rId21" Type="http://schemas.openxmlformats.org/officeDocument/2006/relationships/slide" Target="slides/slide17.xml"/><Relationship Id="rId34" Type="http://schemas.openxmlformats.org/officeDocument/2006/relationships/notesMaster" Target="notesMasters/notesMaster1.xml"/><Relationship Id="rId42" Type="http://schemas.microsoft.com/office/2018/10/relationships/authors" Target="author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commentAuthors" Target="commentAuthor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adi JADRAQUE (FISE_2023)" userId="S::chadi.jadraque@ensta-bretagne.org::f6a3b65b-9602-4b4d-8854-d825e4309595" providerId="AD" clId="Web-{AA896F38-E7DE-41DC-97DB-E9E167B2216F}"/>
    <pc:docChg chg="addSld delSld modSld sldOrd">
      <pc:chgData name="Chadi JADRAQUE (FISE_2023)" userId="S::chadi.jadraque@ensta-bretagne.org::f6a3b65b-9602-4b4d-8854-d825e4309595" providerId="AD" clId="Web-{AA896F38-E7DE-41DC-97DB-E9E167B2216F}" dt="2022-04-26T07:41:35.637" v="26" actId="20577"/>
      <pc:docMkLst>
        <pc:docMk/>
      </pc:docMkLst>
      <pc:sldChg chg="modSp ord">
        <pc:chgData name="Chadi JADRAQUE (FISE_2023)" userId="S::chadi.jadraque@ensta-bretagne.org::f6a3b65b-9602-4b4d-8854-d825e4309595" providerId="AD" clId="Web-{AA896F38-E7DE-41DC-97DB-E9E167B2216F}" dt="2022-04-26T07:41:35.637" v="26" actId="20577"/>
        <pc:sldMkLst>
          <pc:docMk/>
          <pc:sldMk cId="1055105493" sldId="288"/>
        </pc:sldMkLst>
        <pc:spChg chg="mod">
          <ac:chgData name="Chadi JADRAQUE (FISE_2023)" userId="S::chadi.jadraque@ensta-bretagne.org::f6a3b65b-9602-4b4d-8854-d825e4309595" providerId="AD" clId="Web-{AA896F38-E7DE-41DC-97DB-E9E167B2216F}" dt="2022-04-26T07:41:35.637" v="26" actId="20577"/>
          <ac:spMkLst>
            <pc:docMk/>
            <pc:sldMk cId="1055105493" sldId="288"/>
            <ac:spMk id="2" creationId="{656A8A51-992F-63E2-4BDF-B76A57C5D946}"/>
          </ac:spMkLst>
        </pc:spChg>
      </pc:sldChg>
      <pc:sldChg chg="addSp delSp modSp new del mod ord modClrScheme chgLayout">
        <pc:chgData name="Chadi JADRAQUE (FISE_2023)" userId="S::chadi.jadraque@ensta-bretagne.org::f6a3b65b-9602-4b4d-8854-d825e4309595" providerId="AD" clId="Web-{AA896F38-E7DE-41DC-97DB-E9E167B2216F}" dt="2022-04-26T07:10:25.571" v="12"/>
        <pc:sldMkLst>
          <pc:docMk/>
          <pc:sldMk cId="1281180597" sldId="302"/>
        </pc:sldMkLst>
        <pc:spChg chg="mod">
          <ac:chgData name="Chadi JADRAQUE (FISE_2023)" userId="S::chadi.jadraque@ensta-bretagne.org::f6a3b65b-9602-4b4d-8854-d825e4309595" providerId="AD" clId="Web-{AA896F38-E7DE-41DC-97DB-E9E167B2216F}" dt="2022-04-26T07:09:21.039" v="9"/>
          <ac:spMkLst>
            <pc:docMk/>
            <pc:sldMk cId="1281180597" sldId="302"/>
            <ac:spMk id="2" creationId="{99C0617D-9388-EE4E-5F61-5EE7F24743FA}"/>
          </ac:spMkLst>
        </pc:spChg>
        <pc:spChg chg="del">
          <ac:chgData name="Chadi JADRAQUE (FISE_2023)" userId="S::chadi.jadraque@ensta-bretagne.org::f6a3b65b-9602-4b4d-8854-d825e4309595" providerId="AD" clId="Web-{AA896F38-E7DE-41DC-97DB-E9E167B2216F}" dt="2022-04-26T07:09:12.179" v="8"/>
          <ac:spMkLst>
            <pc:docMk/>
            <pc:sldMk cId="1281180597" sldId="302"/>
            <ac:spMk id="3" creationId="{847EF50F-08AE-2DA6-10FF-A74D3F2E5E1C}"/>
          </ac:spMkLst>
        </pc:spChg>
        <pc:spChg chg="mod">
          <ac:chgData name="Chadi JADRAQUE (FISE_2023)" userId="S::chadi.jadraque@ensta-bretagne.org::f6a3b65b-9602-4b4d-8854-d825e4309595" providerId="AD" clId="Web-{AA896F38-E7DE-41DC-97DB-E9E167B2216F}" dt="2022-04-26T07:09:21.039" v="9"/>
          <ac:spMkLst>
            <pc:docMk/>
            <pc:sldMk cId="1281180597" sldId="302"/>
            <ac:spMk id="4" creationId="{CEE721AF-4013-DA37-964A-161957D859A5}"/>
          </ac:spMkLst>
        </pc:spChg>
        <pc:spChg chg="mod">
          <ac:chgData name="Chadi JADRAQUE (FISE_2023)" userId="S::chadi.jadraque@ensta-bretagne.org::f6a3b65b-9602-4b4d-8854-d825e4309595" providerId="AD" clId="Web-{AA896F38-E7DE-41DC-97DB-E9E167B2216F}" dt="2022-04-26T07:09:21.039" v="9"/>
          <ac:spMkLst>
            <pc:docMk/>
            <pc:sldMk cId="1281180597" sldId="302"/>
            <ac:spMk id="5" creationId="{7E22209F-6CFC-EAFE-7354-2A17A807857C}"/>
          </ac:spMkLst>
        </pc:spChg>
        <pc:spChg chg="mod">
          <ac:chgData name="Chadi JADRAQUE (FISE_2023)" userId="S::chadi.jadraque@ensta-bretagne.org::f6a3b65b-9602-4b4d-8854-d825e4309595" providerId="AD" clId="Web-{AA896F38-E7DE-41DC-97DB-E9E167B2216F}" dt="2022-04-26T07:09:21.039" v="9"/>
          <ac:spMkLst>
            <pc:docMk/>
            <pc:sldMk cId="1281180597" sldId="302"/>
            <ac:spMk id="6" creationId="{2DE2B366-BF7A-1DB6-3517-42F9007E582A}"/>
          </ac:spMkLst>
        </pc:spChg>
        <pc:spChg chg="add mod">
          <ac:chgData name="Chadi JADRAQUE (FISE_2023)" userId="S::chadi.jadraque@ensta-bretagne.org::f6a3b65b-9602-4b4d-8854-d825e4309595" providerId="AD" clId="Web-{AA896F38-E7DE-41DC-97DB-E9E167B2216F}" dt="2022-04-26T07:09:21.039" v="9"/>
          <ac:spMkLst>
            <pc:docMk/>
            <pc:sldMk cId="1281180597" sldId="302"/>
            <ac:spMk id="12" creationId="{238B7C74-B95F-5DDB-F06C-97591730FF4B}"/>
          </ac:spMkLst>
        </pc:spChg>
        <pc:spChg chg="add del mod">
          <ac:chgData name="Chadi JADRAQUE (FISE_2023)" userId="S::chadi.jadraque@ensta-bretagne.org::f6a3b65b-9602-4b4d-8854-d825e4309595" providerId="AD" clId="Web-{AA896F38-E7DE-41DC-97DB-E9E167B2216F}" dt="2022-04-26T07:09:42.445" v="10"/>
          <ac:spMkLst>
            <pc:docMk/>
            <pc:sldMk cId="1281180597" sldId="302"/>
            <ac:spMk id="14" creationId="{8630946F-12F7-6DAF-1B47-5F104438F94B}"/>
          </ac:spMkLst>
        </pc:spChg>
        <pc:spChg chg="add mod">
          <ac:chgData name="Chadi JADRAQUE (FISE_2023)" userId="S::chadi.jadraque@ensta-bretagne.org::f6a3b65b-9602-4b4d-8854-d825e4309595" providerId="AD" clId="Web-{AA896F38-E7DE-41DC-97DB-E9E167B2216F}" dt="2022-04-26T07:09:21.039" v="9"/>
          <ac:spMkLst>
            <pc:docMk/>
            <pc:sldMk cId="1281180597" sldId="302"/>
            <ac:spMk id="16" creationId="{048A4E0D-3CCF-D439-AEE9-7BE11F31EBB0}"/>
          </ac:spMkLst>
        </pc:spChg>
        <pc:spChg chg="add mod">
          <ac:chgData name="Chadi JADRAQUE (FISE_2023)" userId="S::chadi.jadraque@ensta-bretagne.org::f6a3b65b-9602-4b4d-8854-d825e4309595" providerId="AD" clId="Web-{AA896F38-E7DE-41DC-97DB-E9E167B2216F}" dt="2022-04-26T07:09:44.852" v="11"/>
          <ac:spMkLst>
            <pc:docMk/>
            <pc:sldMk cId="1281180597" sldId="302"/>
            <ac:spMk id="19" creationId="{5AB4CA83-2CAA-D63B-5C8C-84EAE1BBBEF3}"/>
          </ac:spMkLst>
        </pc:spChg>
        <pc:graphicFrameChg chg="add del mod ord modGraphic">
          <ac:chgData name="Chadi JADRAQUE (FISE_2023)" userId="S::chadi.jadraque@ensta-bretagne.org::f6a3b65b-9602-4b4d-8854-d825e4309595" providerId="AD" clId="Web-{AA896F38-E7DE-41DC-97DB-E9E167B2216F}" dt="2022-04-26T07:09:44.852" v="11"/>
          <ac:graphicFrameMkLst>
            <pc:docMk/>
            <pc:sldMk cId="1281180597" sldId="302"/>
            <ac:graphicFrameMk id="8" creationId="{AC514456-F613-3197-2357-5F3F7C462CA4}"/>
          </ac:graphicFrameMkLst>
        </pc:graphicFrameChg>
        <pc:picChg chg="add mod ord">
          <ac:chgData name="Chadi JADRAQUE (FISE_2023)" userId="S::chadi.jadraque@ensta-bretagne.org::f6a3b65b-9602-4b4d-8854-d825e4309595" providerId="AD" clId="Web-{AA896F38-E7DE-41DC-97DB-E9E167B2216F}" dt="2022-04-26T07:09:21.039" v="9"/>
          <ac:picMkLst>
            <pc:docMk/>
            <pc:sldMk cId="1281180597" sldId="302"/>
            <ac:picMk id="7" creationId="{3A7E9762-7E2C-821F-9EFB-C273552A799C}"/>
          </ac:picMkLst>
        </pc:picChg>
      </pc:sldChg>
    </pc:docChg>
  </pc:docChgLst>
  <pc:docChgLst>
    <pc:chgData name="Chadi JADRAQUE (FISE_2023)" userId="S::chadi.jadraque@ensta-bretagne.org::f6a3b65b-9602-4b4d-8854-d825e4309595" providerId="AD" clId="Web-{51A4D87E-DF43-4014-A363-4CD93366B51A}"/>
    <pc:docChg chg="modSld sldOrd">
      <pc:chgData name="Chadi JADRAQUE (FISE_2023)" userId="S::chadi.jadraque@ensta-bretagne.org::f6a3b65b-9602-4b4d-8854-d825e4309595" providerId="AD" clId="Web-{51A4D87E-DF43-4014-A363-4CD93366B51A}" dt="2022-04-26T08:47:00.896" v="14" actId="20577"/>
      <pc:docMkLst>
        <pc:docMk/>
      </pc:docMkLst>
      <pc:sldChg chg="modSp ord">
        <pc:chgData name="Chadi JADRAQUE (FISE_2023)" userId="S::chadi.jadraque@ensta-bretagne.org::f6a3b65b-9602-4b4d-8854-d825e4309595" providerId="AD" clId="Web-{51A4D87E-DF43-4014-A363-4CD93366B51A}" dt="2022-04-26T08:47:00.896" v="14" actId="20577"/>
        <pc:sldMkLst>
          <pc:docMk/>
          <pc:sldMk cId="973211485" sldId="298"/>
        </pc:sldMkLst>
        <pc:spChg chg="mod">
          <ac:chgData name="Chadi JADRAQUE (FISE_2023)" userId="S::chadi.jadraque@ensta-bretagne.org::f6a3b65b-9602-4b4d-8854-d825e4309595" providerId="AD" clId="Web-{51A4D87E-DF43-4014-A363-4CD93366B51A}" dt="2022-04-26T08:47:00.896" v="14" actId="20577"/>
          <ac:spMkLst>
            <pc:docMk/>
            <pc:sldMk cId="973211485" sldId="298"/>
            <ac:spMk id="2" creationId="{656A8A51-992F-63E2-4BDF-B76A57C5D946}"/>
          </ac:spMkLst>
        </pc:spChg>
      </pc:sldChg>
    </pc:docChg>
  </pc:docChgLst>
  <pc:docChgLst>
    <pc:chgData name="Mohammed AL GHAMDI (MRASSEL_2023)" userId="S::mohammed.al_ghamdi@ensta-bretagne.org::74ae2f46-7261-48c1-a4e1-4ebd881dcf7d" providerId="AD" clId="Web-{F249852B-3C05-4C7D-B3D6-E3A92FEFB6AD}"/>
    <pc:docChg chg="modSld">
      <pc:chgData name="Mohammed AL GHAMDI (MRASSEL_2023)" userId="S::mohammed.al_ghamdi@ensta-bretagne.org::74ae2f46-7261-48c1-a4e1-4ebd881dcf7d" providerId="AD" clId="Web-{F249852B-3C05-4C7D-B3D6-E3A92FEFB6AD}" dt="2022-04-19T13:33:27.247" v="110" actId="20577"/>
      <pc:docMkLst>
        <pc:docMk/>
      </pc:docMkLst>
      <pc:sldChg chg="addSp delSp modSp">
        <pc:chgData name="Mohammed AL GHAMDI (MRASSEL_2023)" userId="S::mohammed.al_ghamdi@ensta-bretagne.org::74ae2f46-7261-48c1-a4e1-4ebd881dcf7d" providerId="AD" clId="Web-{F249852B-3C05-4C7D-B3D6-E3A92FEFB6AD}" dt="2022-04-19T13:33:27.247" v="110" actId="20577"/>
        <pc:sldMkLst>
          <pc:docMk/>
          <pc:sldMk cId="2738801912" sldId="282"/>
        </pc:sldMkLst>
        <pc:graphicFrameChg chg="del modGraphic">
          <ac:chgData name="Mohammed AL GHAMDI (MRASSEL_2023)" userId="S::mohammed.al_ghamdi@ensta-bretagne.org::74ae2f46-7261-48c1-a4e1-4ebd881dcf7d" providerId="AD" clId="Web-{F249852B-3C05-4C7D-B3D6-E3A92FEFB6AD}" dt="2022-04-19T13:25:15.077" v="69"/>
          <ac:graphicFrameMkLst>
            <pc:docMk/>
            <pc:sldMk cId="2738801912" sldId="282"/>
            <ac:graphicFrameMk id="19" creationId="{A6DC1653-06FB-E656-9765-B5814F44ECF3}"/>
          </ac:graphicFrameMkLst>
        </pc:graphicFrameChg>
        <pc:graphicFrameChg chg="add mod modGraphic">
          <ac:chgData name="Mohammed AL GHAMDI (MRASSEL_2023)" userId="S::mohammed.al_ghamdi@ensta-bretagne.org::74ae2f46-7261-48c1-a4e1-4ebd881dcf7d" providerId="AD" clId="Web-{F249852B-3C05-4C7D-B3D6-E3A92FEFB6AD}" dt="2022-04-19T13:33:27.247" v="110" actId="20577"/>
          <ac:graphicFrameMkLst>
            <pc:docMk/>
            <pc:sldMk cId="2738801912" sldId="282"/>
            <ac:graphicFrameMk id="1289" creationId="{48D1BCE0-310E-6412-EDA8-69E777C73FA7}"/>
          </ac:graphicFrameMkLst>
        </pc:graphicFrameChg>
      </pc:sldChg>
    </pc:docChg>
  </pc:docChgLst>
  <pc:docChgLst>
    <pc:chgData name="Mohammed AL GHAMDI (MRASSEL_2023)" userId="S::mohammed.al_ghamdi@ensta-bretagne.org::74ae2f46-7261-48c1-a4e1-4ebd881dcf7d" providerId="AD" clId="Web-{501DB682-AE44-4BE1-873D-74457EF037CE}"/>
    <pc:docChg chg="modSld">
      <pc:chgData name="Mohammed AL GHAMDI (MRASSEL_2023)" userId="S::mohammed.al_ghamdi@ensta-bretagne.org::74ae2f46-7261-48c1-a4e1-4ebd881dcf7d" providerId="AD" clId="Web-{501DB682-AE44-4BE1-873D-74457EF037CE}" dt="2022-04-19T13:36:13.698" v="51" actId="14100"/>
      <pc:docMkLst>
        <pc:docMk/>
      </pc:docMkLst>
      <pc:sldChg chg="modSp">
        <pc:chgData name="Mohammed AL GHAMDI (MRASSEL_2023)" userId="S::mohammed.al_ghamdi@ensta-bretagne.org::74ae2f46-7261-48c1-a4e1-4ebd881dcf7d" providerId="AD" clId="Web-{501DB682-AE44-4BE1-873D-74457EF037CE}" dt="2022-04-19T13:36:13.698" v="51" actId="14100"/>
        <pc:sldMkLst>
          <pc:docMk/>
          <pc:sldMk cId="2738801912" sldId="282"/>
        </pc:sldMkLst>
        <pc:graphicFrameChg chg="mod modGraphic">
          <ac:chgData name="Mohammed AL GHAMDI (MRASSEL_2023)" userId="S::mohammed.al_ghamdi@ensta-bretagne.org::74ae2f46-7261-48c1-a4e1-4ebd881dcf7d" providerId="AD" clId="Web-{501DB682-AE44-4BE1-873D-74457EF037CE}" dt="2022-04-19T13:36:13.698" v="51" actId="14100"/>
          <ac:graphicFrameMkLst>
            <pc:docMk/>
            <pc:sldMk cId="2738801912" sldId="282"/>
            <ac:graphicFrameMk id="1289" creationId="{48D1BCE0-310E-6412-EDA8-69E777C73FA7}"/>
          </ac:graphicFrameMkLst>
        </pc:graphicFrameChg>
      </pc:sldChg>
    </pc:docChg>
  </pc:docChgLst>
  <pc:docChgLst>
    <pc:chgData name="Madeleine POLYCARPE (FISE_2023)" userId="S::madeleine.polycarpe@ensta-bretagne.org::465f73e3-3ddf-4a7a-921e-5c580b46fef1" providerId="AD" clId="Web-{AF841D9B-E2E3-4A11-B29F-7EB517E123EC}"/>
    <pc:docChg chg="addSld delSld modSld">
      <pc:chgData name="Madeleine POLYCARPE (FISE_2023)" userId="S::madeleine.polycarpe@ensta-bretagne.org::465f73e3-3ddf-4a7a-921e-5c580b46fef1" providerId="AD" clId="Web-{AF841D9B-E2E3-4A11-B29F-7EB517E123EC}" dt="2022-04-19T14:59:14.338" v="1090" actId="20577"/>
      <pc:docMkLst>
        <pc:docMk/>
      </pc:docMkLst>
      <pc:sldChg chg="addSp modSp">
        <pc:chgData name="Madeleine POLYCARPE (FISE_2023)" userId="S::madeleine.polycarpe@ensta-bretagne.org::465f73e3-3ddf-4a7a-921e-5c580b46fef1" providerId="AD" clId="Web-{AF841D9B-E2E3-4A11-B29F-7EB517E123EC}" dt="2022-04-19T13:33:19.938" v="464" actId="1076"/>
        <pc:sldMkLst>
          <pc:docMk/>
          <pc:sldMk cId="2259308896" sldId="256"/>
        </pc:sldMkLst>
        <pc:spChg chg="mod">
          <ac:chgData name="Madeleine POLYCARPE (FISE_2023)" userId="S::madeleine.polycarpe@ensta-bretagne.org::465f73e3-3ddf-4a7a-921e-5c580b46fef1" providerId="AD" clId="Web-{AF841D9B-E2E3-4A11-B29F-7EB517E123EC}" dt="2022-04-19T12:28:11.222" v="60" actId="20577"/>
          <ac:spMkLst>
            <pc:docMk/>
            <pc:sldMk cId="2259308896" sldId="256"/>
            <ac:spMk id="2" creationId="{51DF3D98-3C30-4CFC-8643-C81E829C8C25}"/>
          </ac:spMkLst>
        </pc:spChg>
        <pc:spChg chg="mod">
          <ac:chgData name="Madeleine POLYCARPE (FISE_2023)" userId="S::madeleine.polycarpe@ensta-bretagne.org::465f73e3-3ddf-4a7a-921e-5c580b46fef1" providerId="AD" clId="Web-{AF841D9B-E2E3-4A11-B29F-7EB517E123EC}" dt="2022-04-19T12:30:20.226" v="90" actId="20577"/>
          <ac:spMkLst>
            <pc:docMk/>
            <pc:sldMk cId="2259308896" sldId="256"/>
            <ac:spMk id="3" creationId="{A068D447-28D3-4F5F-B2DC-FD67E9015868}"/>
          </ac:spMkLst>
        </pc:spChg>
        <pc:picChg chg="add mod">
          <ac:chgData name="Madeleine POLYCARPE (FISE_2023)" userId="S::madeleine.polycarpe@ensta-bretagne.org::465f73e3-3ddf-4a7a-921e-5c580b46fef1" providerId="AD" clId="Web-{AF841D9B-E2E3-4A11-B29F-7EB517E123EC}" dt="2022-04-19T13:33:19.938" v="464" actId="1076"/>
          <ac:picMkLst>
            <pc:docMk/>
            <pc:sldMk cId="2259308896" sldId="256"/>
            <ac:picMk id="4" creationId="{9B2633C1-A875-4171-1849-4B8951F18F4C}"/>
          </ac:picMkLst>
        </pc:picChg>
      </pc:sldChg>
      <pc:sldChg chg="addSp delSp modSp">
        <pc:chgData name="Madeleine POLYCARPE (FISE_2023)" userId="S::madeleine.polycarpe@ensta-bretagne.org::465f73e3-3ddf-4a7a-921e-5c580b46fef1" providerId="AD" clId="Web-{AF841D9B-E2E3-4A11-B29F-7EB517E123EC}" dt="2022-04-19T13:33:31.829" v="465"/>
        <pc:sldMkLst>
          <pc:docMk/>
          <pc:sldMk cId="1325608595" sldId="257"/>
        </pc:sldMkLst>
        <pc:spChg chg="mod">
          <ac:chgData name="Madeleine POLYCARPE (FISE_2023)" userId="S::madeleine.polycarpe@ensta-bretagne.org::465f73e3-3ddf-4a7a-921e-5c580b46fef1" providerId="AD" clId="Web-{AF841D9B-E2E3-4A11-B29F-7EB517E123EC}" dt="2022-04-19T12:27:52.347" v="56" actId="20577"/>
          <ac:spMkLst>
            <pc:docMk/>
            <pc:sldMk cId="1325608595" sldId="257"/>
            <ac:spMk id="2" creationId="{912DF434-28DB-4621-A497-D62C41CE0419}"/>
          </ac:spMkLst>
        </pc:spChg>
        <pc:spChg chg="mod">
          <ac:chgData name="Madeleine POLYCARPE (FISE_2023)" userId="S::madeleine.polycarpe@ensta-bretagne.org::465f73e3-3ddf-4a7a-921e-5c580b46fef1" providerId="AD" clId="Web-{AF841D9B-E2E3-4A11-B29F-7EB517E123EC}" dt="2022-04-19T12:28:00.956" v="58" actId="20577"/>
          <ac:spMkLst>
            <pc:docMk/>
            <pc:sldMk cId="1325608595" sldId="257"/>
            <ac:spMk id="3" creationId="{22788C46-D0BC-4307-AE55-7601A139E7CB}"/>
          </ac:spMkLst>
        </pc:spChg>
        <pc:spChg chg="mod">
          <ac:chgData name="Madeleine POLYCARPE (FISE_2023)" userId="S::madeleine.polycarpe@ensta-bretagne.org::465f73e3-3ddf-4a7a-921e-5c580b46fef1" providerId="AD" clId="Web-{AF841D9B-E2E3-4A11-B29F-7EB517E123EC}" dt="2022-04-19T12:26:48.064" v="30" actId="20577"/>
          <ac:spMkLst>
            <pc:docMk/>
            <pc:sldMk cId="1325608595" sldId="257"/>
            <ac:spMk id="5" creationId="{6209FEB4-4C5C-EB43-9696-7B42453DB79B}"/>
          </ac:spMkLst>
        </pc:spChg>
        <pc:spChg chg="add del">
          <ac:chgData name="Madeleine POLYCARPE (FISE_2023)" userId="S::madeleine.polycarpe@ensta-bretagne.org::465f73e3-3ddf-4a7a-921e-5c580b46fef1" providerId="AD" clId="Web-{AF841D9B-E2E3-4A11-B29F-7EB517E123EC}" dt="2022-04-19T12:26:57.829" v="32"/>
          <ac:spMkLst>
            <pc:docMk/>
            <pc:sldMk cId="1325608595" sldId="257"/>
            <ac:spMk id="7" creationId="{F6C16974-70B8-0936-718F-558A1BF45941}"/>
          </ac:spMkLst>
        </pc:spChg>
        <pc:picChg chg="add del">
          <ac:chgData name="Madeleine POLYCARPE (FISE_2023)" userId="S::madeleine.polycarpe@ensta-bretagne.org::465f73e3-3ddf-4a7a-921e-5c580b46fef1" providerId="AD" clId="Web-{AF841D9B-E2E3-4A11-B29F-7EB517E123EC}" dt="2022-04-19T13:33:12.813" v="462"/>
          <ac:picMkLst>
            <pc:docMk/>
            <pc:sldMk cId="1325608595" sldId="257"/>
            <ac:picMk id="9" creationId="{5FFE1146-15DE-F6C8-6906-546E0FA02D70}"/>
          </ac:picMkLst>
        </pc:picChg>
        <pc:picChg chg="add">
          <ac:chgData name="Madeleine POLYCARPE (FISE_2023)" userId="S::madeleine.polycarpe@ensta-bretagne.org::465f73e3-3ddf-4a7a-921e-5c580b46fef1" providerId="AD" clId="Web-{AF841D9B-E2E3-4A11-B29F-7EB517E123EC}" dt="2022-04-19T13:33:31.829" v="465"/>
          <ac:picMkLst>
            <pc:docMk/>
            <pc:sldMk cId="1325608595" sldId="257"/>
            <ac:picMk id="11" creationId="{99F28E56-C493-0558-A589-845A860F79A9}"/>
          </ac:picMkLst>
        </pc:picChg>
      </pc:sldChg>
      <pc:sldChg chg="addSp delSp modSp">
        <pc:chgData name="Madeleine POLYCARPE (FISE_2023)" userId="S::madeleine.polycarpe@ensta-bretagne.org::465f73e3-3ddf-4a7a-921e-5c580b46fef1" providerId="AD" clId="Web-{AF841D9B-E2E3-4A11-B29F-7EB517E123EC}" dt="2022-04-19T13:36:26.771" v="510" actId="20577"/>
        <pc:sldMkLst>
          <pc:docMk/>
          <pc:sldMk cId="1639799154" sldId="258"/>
        </pc:sldMkLst>
        <pc:spChg chg="mod">
          <ac:chgData name="Madeleine POLYCARPE (FISE_2023)" userId="S::madeleine.polycarpe@ensta-bretagne.org::465f73e3-3ddf-4a7a-921e-5c580b46fef1" providerId="AD" clId="Web-{AF841D9B-E2E3-4A11-B29F-7EB517E123EC}" dt="2022-04-19T12:27:19.080" v="52" actId="20577"/>
          <ac:spMkLst>
            <pc:docMk/>
            <pc:sldMk cId="1639799154" sldId="258"/>
            <ac:spMk id="5" creationId="{D593FA18-50D6-0344-B477-1D7C91CF4029}"/>
          </ac:spMkLst>
        </pc:spChg>
        <pc:spChg chg="mod">
          <ac:chgData name="Madeleine POLYCARPE (FISE_2023)" userId="S::madeleine.polycarpe@ensta-bretagne.org::465f73e3-3ddf-4a7a-921e-5c580b46fef1" providerId="AD" clId="Web-{AF841D9B-E2E3-4A11-B29F-7EB517E123EC}" dt="2022-04-19T13:36:12.474" v="505" actId="20577"/>
          <ac:spMkLst>
            <pc:docMk/>
            <pc:sldMk cId="1639799154" sldId="258"/>
            <ac:spMk id="15" creationId="{9DB3265B-3B5E-9317-D5A9-4302D6508EBF}"/>
          </ac:spMkLst>
        </pc:spChg>
        <pc:spChg chg="mod">
          <ac:chgData name="Madeleine POLYCARPE (FISE_2023)" userId="S::madeleine.polycarpe@ensta-bretagne.org::465f73e3-3ddf-4a7a-921e-5c580b46fef1" providerId="AD" clId="Web-{AF841D9B-E2E3-4A11-B29F-7EB517E123EC}" dt="2022-04-19T13:36:26.771" v="510" actId="20577"/>
          <ac:spMkLst>
            <pc:docMk/>
            <pc:sldMk cId="1639799154" sldId="258"/>
            <ac:spMk id="17" creationId="{BCBBD062-4AAF-8159-F7DB-9FB05FF30A4F}"/>
          </ac:spMkLst>
        </pc:spChg>
        <pc:picChg chg="add del">
          <ac:chgData name="Madeleine POLYCARPE (FISE_2023)" userId="S::madeleine.polycarpe@ensta-bretagne.org::465f73e3-3ddf-4a7a-921e-5c580b46fef1" providerId="AD" clId="Web-{AF841D9B-E2E3-4A11-B29F-7EB517E123EC}" dt="2022-04-19T13:33:08.453" v="460"/>
          <ac:picMkLst>
            <pc:docMk/>
            <pc:sldMk cId="1639799154" sldId="258"/>
            <ac:picMk id="11" creationId="{A3779902-4DF4-8167-CE6E-958E0491EC83}"/>
          </ac:picMkLst>
        </pc:picChg>
        <pc:picChg chg="add">
          <ac:chgData name="Madeleine POLYCARPE (FISE_2023)" userId="S::madeleine.polycarpe@ensta-bretagne.org::465f73e3-3ddf-4a7a-921e-5c580b46fef1" providerId="AD" clId="Web-{AF841D9B-E2E3-4A11-B29F-7EB517E123EC}" dt="2022-04-19T13:33:34.782" v="467"/>
          <ac:picMkLst>
            <pc:docMk/>
            <pc:sldMk cId="1639799154" sldId="258"/>
            <ac:picMk id="12" creationId="{7CAC3E5B-527B-C2E8-6048-79DF71E7CD8F}"/>
          </ac:picMkLst>
        </pc:picChg>
      </pc:sldChg>
      <pc:sldChg chg="addSp delSp modSp modNotes">
        <pc:chgData name="Madeleine POLYCARPE (FISE_2023)" userId="S::madeleine.polycarpe@ensta-bretagne.org::465f73e3-3ddf-4a7a-921e-5c580b46fef1" providerId="AD" clId="Web-{AF841D9B-E2E3-4A11-B29F-7EB517E123EC}" dt="2022-04-19T13:33:33.172" v="466"/>
        <pc:sldMkLst>
          <pc:docMk/>
          <pc:sldMk cId="3446797337" sldId="259"/>
        </pc:sldMkLst>
        <pc:spChg chg="mod">
          <ac:chgData name="Madeleine POLYCARPE (FISE_2023)" userId="S::madeleine.polycarpe@ensta-bretagne.org::465f73e3-3ddf-4a7a-921e-5c580b46fef1" providerId="AD" clId="Web-{AF841D9B-E2E3-4A11-B29F-7EB517E123EC}" dt="2022-04-19T12:36:11.266" v="128" actId="20577"/>
          <ac:spMkLst>
            <pc:docMk/>
            <pc:sldMk cId="3446797337" sldId="259"/>
            <ac:spMk id="2" creationId="{8460295B-54B9-4937-90E3-BAB9CE69E30B}"/>
          </ac:spMkLst>
        </pc:spChg>
        <pc:spChg chg="add del mod">
          <ac:chgData name="Madeleine POLYCARPE (FISE_2023)" userId="S::madeleine.polycarpe@ensta-bretagne.org::465f73e3-3ddf-4a7a-921e-5c580b46fef1" providerId="AD" clId="Web-{AF841D9B-E2E3-4A11-B29F-7EB517E123EC}" dt="2022-04-19T12:33:31.200" v="126"/>
          <ac:spMkLst>
            <pc:docMk/>
            <pc:sldMk cId="3446797337" sldId="259"/>
            <ac:spMk id="3" creationId="{5B3D43BA-555F-087A-38AE-6D53187031EA}"/>
          </ac:spMkLst>
        </pc:spChg>
        <pc:picChg chg="add del">
          <ac:chgData name="Madeleine POLYCARPE (FISE_2023)" userId="S::madeleine.polycarpe@ensta-bretagne.org::465f73e3-3ddf-4a7a-921e-5c580b46fef1" providerId="AD" clId="Web-{AF841D9B-E2E3-4A11-B29F-7EB517E123EC}" dt="2022-04-19T13:33:11.719" v="461"/>
          <ac:picMkLst>
            <pc:docMk/>
            <pc:sldMk cId="3446797337" sldId="259"/>
            <ac:picMk id="5" creationId="{BCD992E2-89E2-01E4-2800-559E6B1DB128}"/>
          </ac:picMkLst>
        </pc:picChg>
        <pc:picChg chg="add">
          <ac:chgData name="Madeleine POLYCARPE (FISE_2023)" userId="S::madeleine.polycarpe@ensta-bretagne.org::465f73e3-3ddf-4a7a-921e-5c580b46fef1" providerId="AD" clId="Web-{AF841D9B-E2E3-4A11-B29F-7EB517E123EC}" dt="2022-04-19T13:33:33.172" v="466"/>
          <ac:picMkLst>
            <pc:docMk/>
            <pc:sldMk cId="3446797337" sldId="259"/>
            <ac:picMk id="7" creationId="{4A2FA891-BDC4-7CC9-6237-67390BEFF1F8}"/>
          </ac:picMkLst>
        </pc:picChg>
      </pc:sldChg>
      <pc:sldChg chg="addSp delSp">
        <pc:chgData name="Madeleine POLYCARPE (FISE_2023)" userId="S::madeleine.polycarpe@ensta-bretagne.org::465f73e3-3ddf-4a7a-921e-5c580b46fef1" providerId="AD" clId="Web-{AF841D9B-E2E3-4A11-B29F-7EB517E123EC}" dt="2022-04-19T13:34:16.549" v="482"/>
        <pc:sldMkLst>
          <pc:docMk/>
          <pc:sldMk cId="2639983765" sldId="273"/>
        </pc:sldMkLst>
        <pc:picChg chg="add del">
          <ac:chgData name="Madeleine POLYCARPE (FISE_2023)" userId="S::madeleine.polycarpe@ensta-bretagne.org::465f73e3-3ddf-4a7a-921e-5c580b46fef1" providerId="AD" clId="Web-{AF841D9B-E2E3-4A11-B29F-7EB517E123EC}" dt="2022-04-19T13:32:49.421" v="446"/>
          <ac:picMkLst>
            <pc:docMk/>
            <pc:sldMk cId="2639983765" sldId="273"/>
            <ac:picMk id="6" creationId="{B509A8CE-9980-10D1-1083-11A13452A711}"/>
          </ac:picMkLst>
        </pc:picChg>
        <pc:picChg chg="add">
          <ac:chgData name="Madeleine POLYCARPE (FISE_2023)" userId="S::madeleine.polycarpe@ensta-bretagne.org::465f73e3-3ddf-4a7a-921e-5c580b46fef1" providerId="AD" clId="Web-{AF841D9B-E2E3-4A11-B29F-7EB517E123EC}" dt="2022-04-19T13:34:16.549" v="482"/>
          <ac:picMkLst>
            <pc:docMk/>
            <pc:sldMk cId="2639983765" sldId="273"/>
            <ac:picMk id="8" creationId="{8D2E67B2-3B97-5F62-A188-D94840855372}"/>
          </ac:picMkLst>
        </pc:picChg>
      </pc:sldChg>
      <pc:sldChg chg="addSp delSp modSp">
        <pc:chgData name="Madeleine POLYCARPE (FISE_2023)" userId="S::madeleine.polycarpe@ensta-bretagne.org::465f73e3-3ddf-4a7a-921e-5c580b46fef1" providerId="AD" clId="Web-{AF841D9B-E2E3-4A11-B29F-7EB517E123EC}" dt="2022-04-19T13:34:40.252" v="503" actId="20577"/>
        <pc:sldMkLst>
          <pc:docMk/>
          <pc:sldMk cId="926184573" sldId="275"/>
        </pc:sldMkLst>
        <pc:spChg chg="mod">
          <ac:chgData name="Madeleine POLYCARPE (FISE_2023)" userId="S::madeleine.polycarpe@ensta-bretagne.org::465f73e3-3ddf-4a7a-921e-5c580b46fef1" providerId="AD" clId="Web-{AF841D9B-E2E3-4A11-B29F-7EB517E123EC}" dt="2022-04-19T13:34:31.533" v="488" actId="20577"/>
          <ac:spMkLst>
            <pc:docMk/>
            <pc:sldMk cId="926184573" sldId="275"/>
            <ac:spMk id="2" creationId="{69FAE308-3076-43DB-B834-DA0B0AE19AF9}"/>
          </ac:spMkLst>
        </pc:spChg>
        <pc:spChg chg="mod">
          <ac:chgData name="Madeleine POLYCARPE (FISE_2023)" userId="S::madeleine.polycarpe@ensta-bretagne.org::465f73e3-3ddf-4a7a-921e-5c580b46fef1" providerId="AD" clId="Web-{AF841D9B-E2E3-4A11-B29F-7EB517E123EC}" dt="2022-04-19T13:34:40.252" v="503" actId="20577"/>
          <ac:spMkLst>
            <pc:docMk/>
            <pc:sldMk cId="926184573" sldId="275"/>
            <ac:spMk id="5" creationId="{68CDEA79-694B-BFE2-BD03-C598EE5F15D1}"/>
          </ac:spMkLst>
        </pc:spChg>
        <pc:picChg chg="add del">
          <ac:chgData name="Madeleine POLYCARPE (FISE_2023)" userId="S::madeleine.polycarpe@ensta-bretagne.org::465f73e3-3ddf-4a7a-921e-5c580b46fef1" providerId="AD" clId="Web-{AF841D9B-E2E3-4A11-B29F-7EB517E123EC}" dt="2022-04-19T13:32:48.656" v="445"/>
          <ac:picMkLst>
            <pc:docMk/>
            <pc:sldMk cId="926184573" sldId="275"/>
            <ac:picMk id="3" creationId="{538DF562-83D7-132D-3989-46567ABDFE9B}"/>
          </ac:picMkLst>
        </pc:picChg>
        <pc:picChg chg="add">
          <ac:chgData name="Madeleine POLYCARPE (FISE_2023)" userId="S::madeleine.polycarpe@ensta-bretagne.org::465f73e3-3ddf-4a7a-921e-5c580b46fef1" providerId="AD" clId="Web-{AF841D9B-E2E3-4A11-B29F-7EB517E123EC}" dt="2022-04-19T13:34:17.642" v="483"/>
          <ac:picMkLst>
            <pc:docMk/>
            <pc:sldMk cId="926184573" sldId="275"/>
            <ac:picMk id="7" creationId="{51E5DF44-61EB-5385-5045-3A24C16A17D3}"/>
          </ac:picMkLst>
        </pc:picChg>
      </pc:sldChg>
      <pc:sldChg chg="addSp delSp modSp modNotes">
        <pc:chgData name="Madeleine POLYCARPE (FISE_2023)" userId="S::madeleine.polycarpe@ensta-bretagne.org::465f73e3-3ddf-4a7a-921e-5c580b46fef1" providerId="AD" clId="Web-{AF841D9B-E2E3-4A11-B29F-7EB517E123EC}" dt="2022-04-19T13:33:45.329" v="470"/>
        <pc:sldMkLst>
          <pc:docMk/>
          <pc:sldMk cId="2011571927" sldId="276"/>
        </pc:sldMkLst>
        <pc:spChg chg="mod">
          <ac:chgData name="Madeleine POLYCARPE (FISE_2023)" userId="S::madeleine.polycarpe@ensta-bretagne.org::465f73e3-3ddf-4a7a-921e-5c580b46fef1" providerId="AD" clId="Web-{AF841D9B-E2E3-4A11-B29F-7EB517E123EC}" dt="2022-04-19T12:36:02.376" v="127" actId="20577"/>
          <ac:spMkLst>
            <pc:docMk/>
            <pc:sldMk cId="2011571927" sldId="276"/>
            <ac:spMk id="2" creationId="{8460295B-54B9-4937-90E3-BAB9CE69E30B}"/>
          </ac:spMkLst>
        </pc:spChg>
        <pc:picChg chg="add del">
          <ac:chgData name="Madeleine POLYCARPE (FISE_2023)" userId="S::madeleine.polycarpe@ensta-bretagne.org::465f73e3-3ddf-4a7a-921e-5c580b46fef1" providerId="AD" clId="Web-{AF841D9B-E2E3-4A11-B29F-7EB517E123EC}" dt="2022-04-19T13:33:03.984" v="457"/>
          <ac:picMkLst>
            <pc:docMk/>
            <pc:sldMk cId="2011571927" sldId="276"/>
            <ac:picMk id="4" creationId="{3CFE97BB-171A-D2EE-EE5B-1A4F47941D75}"/>
          </ac:picMkLst>
        </pc:picChg>
        <pc:picChg chg="add">
          <ac:chgData name="Madeleine POLYCARPE (FISE_2023)" userId="S::madeleine.polycarpe@ensta-bretagne.org::465f73e3-3ddf-4a7a-921e-5c580b46fef1" providerId="AD" clId="Web-{AF841D9B-E2E3-4A11-B29F-7EB517E123EC}" dt="2022-04-19T13:33:45.329" v="470"/>
          <ac:picMkLst>
            <pc:docMk/>
            <pc:sldMk cId="2011571927" sldId="276"/>
            <ac:picMk id="6" creationId="{0E2834D5-6070-2FEF-45E1-CFFD141E0710}"/>
          </ac:picMkLst>
        </pc:picChg>
      </pc:sldChg>
      <pc:sldChg chg="addSp delSp modSp modNotes">
        <pc:chgData name="Madeleine POLYCARPE (FISE_2023)" userId="S::madeleine.polycarpe@ensta-bretagne.org::465f73e3-3ddf-4a7a-921e-5c580b46fef1" providerId="AD" clId="Web-{AF841D9B-E2E3-4A11-B29F-7EB517E123EC}" dt="2022-04-19T13:33:53.454" v="474"/>
        <pc:sldMkLst>
          <pc:docMk/>
          <pc:sldMk cId="894247027" sldId="277"/>
        </pc:sldMkLst>
        <pc:spChg chg="mod">
          <ac:chgData name="Madeleine POLYCARPE (FISE_2023)" userId="S::madeleine.polycarpe@ensta-bretagne.org::465f73e3-3ddf-4a7a-921e-5c580b46fef1" providerId="AD" clId="Web-{AF841D9B-E2E3-4A11-B29F-7EB517E123EC}" dt="2022-04-19T12:32:46.870" v="116" actId="20577"/>
          <ac:spMkLst>
            <pc:docMk/>
            <pc:sldMk cId="894247027" sldId="277"/>
            <ac:spMk id="2" creationId="{8460295B-54B9-4937-90E3-BAB9CE69E30B}"/>
          </ac:spMkLst>
        </pc:spChg>
        <pc:picChg chg="add del">
          <ac:chgData name="Madeleine POLYCARPE (FISE_2023)" userId="S::madeleine.polycarpe@ensta-bretagne.org::465f73e3-3ddf-4a7a-921e-5c580b46fef1" providerId="AD" clId="Web-{AF841D9B-E2E3-4A11-B29F-7EB517E123EC}" dt="2022-04-19T13:32:58.812" v="453"/>
          <ac:picMkLst>
            <pc:docMk/>
            <pc:sldMk cId="894247027" sldId="277"/>
            <ac:picMk id="4" creationId="{4FE5745F-25FF-6CD1-06A9-7C9FA05C9C0D}"/>
          </ac:picMkLst>
        </pc:picChg>
        <pc:picChg chg="add">
          <ac:chgData name="Madeleine POLYCARPE (FISE_2023)" userId="S::madeleine.polycarpe@ensta-bretagne.org::465f73e3-3ddf-4a7a-921e-5c580b46fef1" providerId="AD" clId="Web-{AF841D9B-E2E3-4A11-B29F-7EB517E123EC}" dt="2022-04-19T13:33:53.454" v="474"/>
          <ac:picMkLst>
            <pc:docMk/>
            <pc:sldMk cId="894247027" sldId="277"/>
            <ac:picMk id="6" creationId="{59F030AD-8BE9-F525-4757-79A5CC8F43C1}"/>
          </ac:picMkLst>
        </pc:picChg>
      </pc:sldChg>
      <pc:sldChg chg="addSp delSp modNotes">
        <pc:chgData name="Madeleine POLYCARPE (FISE_2023)" userId="S::madeleine.polycarpe@ensta-bretagne.org::465f73e3-3ddf-4a7a-921e-5c580b46fef1" providerId="AD" clId="Web-{AF841D9B-E2E3-4A11-B29F-7EB517E123EC}" dt="2022-04-19T13:33:53.579" v="475"/>
        <pc:sldMkLst>
          <pc:docMk/>
          <pc:sldMk cId="716094566" sldId="278"/>
        </pc:sldMkLst>
        <pc:picChg chg="add del">
          <ac:chgData name="Madeleine POLYCARPE (FISE_2023)" userId="S::madeleine.polycarpe@ensta-bretagne.org::465f73e3-3ddf-4a7a-921e-5c580b46fef1" providerId="AD" clId="Web-{AF841D9B-E2E3-4A11-B29F-7EB517E123EC}" dt="2022-04-19T13:32:57.328" v="452"/>
          <ac:picMkLst>
            <pc:docMk/>
            <pc:sldMk cId="716094566" sldId="278"/>
            <ac:picMk id="4" creationId="{670B23BB-BD4A-65B8-34F4-3C299D878969}"/>
          </ac:picMkLst>
        </pc:picChg>
        <pc:picChg chg="add">
          <ac:chgData name="Madeleine POLYCARPE (FISE_2023)" userId="S::madeleine.polycarpe@ensta-bretagne.org::465f73e3-3ddf-4a7a-921e-5c580b46fef1" providerId="AD" clId="Web-{AF841D9B-E2E3-4A11-B29F-7EB517E123EC}" dt="2022-04-19T13:33:53.579" v="475"/>
          <ac:picMkLst>
            <pc:docMk/>
            <pc:sldMk cId="716094566" sldId="278"/>
            <ac:picMk id="6" creationId="{D95B7757-7955-4E62-4570-EBF58B45928E}"/>
          </ac:picMkLst>
        </pc:picChg>
      </pc:sldChg>
      <pc:sldChg chg="addSp delSp modSp modNotes">
        <pc:chgData name="Madeleine POLYCARPE (FISE_2023)" userId="S::madeleine.polycarpe@ensta-bretagne.org::465f73e3-3ddf-4a7a-921e-5c580b46fef1" providerId="AD" clId="Web-{AF841D9B-E2E3-4A11-B29F-7EB517E123EC}" dt="2022-04-19T13:34:05.923" v="476"/>
        <pc:sldMkLst>
          <pc:docMk/>
          <pc:sldMk cId="1559520520" sldId="279"/>
        </pc:sldMkLst>
        <pc:spChg chg="mod">
          <ac:chgData name="Madeleine POLYCARPE (FISE_2023)" userId="S::madeleine.polycarpe@ensta-bretagne.org::465f73e3-3ddf-4a7a-921e-5c580b46fef1" providerId="AD" clId="Web-{AF841D9B-E2E3-4A11-B29F-7EB517E123EC}" dt="2022-04-19T12:31:53.009" v="108" actId="14100"/>
          <ac:spMkLst>
            <pc:docMk/>
            <pc:sldMk cId="1559520520" sldId="279"/>
            <ac:spMk id="2" creationId="{8460295B-54B9-4937-90E3-BAB9CE69E30B}"/>
          </ac:spMkLst>
        </pc:spChg>
        <pc:picChg chg="add del">
          <ac:chgData name="Madeleine POLYCARPE (FISE_2023)" userId="S::madeleine.polycarpe@ensta-bretagne.org::465f73e3-3ddf-4a7a-921e-5c580b46fef1" providerId="AD" clId="Web-{AF841D9B-E2E3-4A11-B29F-7EB517E123EC}" dt="2022-04-19T13:32:53.593" v="451"/>
          <ac:picMkLst>
            <pc:docMk/>
            <pc:sldMk cId="1559520520" sldId="279"/>
            <ac:picMk id="4" creationId="{34115149-FCF9-20DD-E310-3A4FFC759893}"/>
          </ac:picMkLst>
        </pc:picChg>
        <pc:picChg chg="add">
          <ac:chgData name="Madeleine POLYCARPE (FISE_2023)" userId="S::madeleine.polycarpe@ensta-bretagne.org::465f73e3-3ddf-4a7a-921e-5c580b46fef1" providerId="AD" clId="Web-{AF841D9B-E2E3-4A11-B29F-7EB517E123EC}" dt="2022-04-19T13:34:05.923" v="476"/>
          <ac:picMkLst>
            <pc:docMk/>
            <pc:sldMk cId="1559520520" sldId="279"/>
            <ac:picMk id="6" creationId="{BD841293-72BC-1324-ECCF-71C2F3F84584}"/>
          </ac:picMkLst>
        </pc:picChg>
      </pc:sldChg>
      <pc:sldChg chg="addSp delSp modSp">
        <pc:chgData name="Madeleine POLYCARPE (FISE_2023)" userId="S::madeleine.polycarpe@ensta-bretagne.org::465f73e3-3ddf-4a7a-921e-5c580b46fef1" providerId="AD" clId="Web-{AF841D9B-E2E3-4A11-B29F-7EB517E123EC}" dt="2022-04-19T14:46:03.632" v="611" actId="20577"/>
        <pc:sldMkLst>
          <pc:docMk/>
          <pc:sldMk cId="2495191190" sldId="280"/>
        </pc:sldMkLst>
        <pc:spChg chg="mod">
          <ac:chgData name="Madeleine POLYCARPE (FISE_2023)" userId="S::madeleine.polycarpe@ensta-bretagne.org::465f73e3-3ddf-4a7a-921e-5c580b46fef1" providerId="AD" clId="Web-{AF841D9B-E2E3-4A11-B29F-7EB517E123EC}" dt="2022-04-19T14:46:03.632" v="611" actId="20577"/>
          <ac:spMkLst>
            <pc:docMk/>
            <pc:sldMk cId="2495191190" sldId="280"/>
            <ac:spMk id="3" creationId="{7EA43BA3-DF68-16B4-7859-91058A995ABF}"/>
          </ac:spMkLst>
        </pc:spChg>
        <pc:spChg chg="mod">
          <ac:chgData name="Madeleine POLYCARPE (FISE_2023)" userId="S::madeleine.polycarpe@ensta-bretagne.org::465f73e3-3ddf-4a7a-921e-5c580b46fef1" providerId="AD" clId="Web-{AF841D9B-E2E3-4A11-B29F-7EB517E123EC}" dt="2022-04-19T12:42:56.418" v="212" actId="20577"/>
          <ac:spMkLst>
            <pc:docMk/>
            <pc:sldMk cId="2495191190" sldId="280"/>
            <ac:spMk id="5" creationId="{8E14241A-19D4-B009-39A3-9D44C1C95F83}"/>
          </ac:spMkLst>
        </pc:spChg>
        <pc:picChg chg="add del">
          <ac:chgData name="Madeleine POLYCARPE (FISE_2023)" userId="S::madeleine.polycarpe@ensta-bretagne.org::465f73e3-3ddf-4a7a-921e-5c580b46fef1" providerId="AD" clId="Web-{AF841D9B-E2E3-4A11-B29F-7EB517E123EC}" dt="2022-04-19T13:33:02.984" v="456"/>
          <ac:picMkLst>
            <pc:docMk/>
            <pc:sldMk cId="2495191190" sldId="280"/>
            <ac:picMk id="8" creationId="{476D6064-8DBC-2CB5-6A8F-5773771ADFFA}"/>
          </ac:picMkLst>
        </pc:picChg>
        <pc:picChg chg="add">
          <ac:chgData name="Madeleine POLYCARPE (FISE_2023)" userId="S::madeleine.polycarpe@ensta-bretagne.org::465f73e3-3ddf-4a7a-921e-5c580b46fef1" providerId="AD" clId="Web-{AF841D9B-E2E3-4A11-B29F-7EB517E123EC}" dt="2022-04-19T13:33:46.454" v="471"/>
          <ac:picMkLst>
            <pc:docMk/>
            <pc:sldMk cId="2495191190" sldId="280"/>
            <ac:picMk id="10" creationId="{5D369C09-2945-F2FE-2CFF-47EED8DCCF6B}"/>
          </ac:picMkLst>
        </pc:picChg>
      </pc:sldChg>
      <pc:sldChg chg="addSp delSp">
        <pc:chgData name="Madeleine POLYCARPE (FISE_2023)" userId="S::madeleine.polycarpe@ensta-bretagne.org::465f73e3-3ddf-4a7a-921e-5c580b46fef1" providerId="AD" clId="Web-{AF841D9B-E2E3-4A11-B29F-7EB517E123EC}" dt="2022-04-19T13:34:08.377" v="477"/>
        <pc:sldMkLst>
          <pc:docMk/>
          <pc:sldMk cId="47319864" sldId="281"/>
        </pc:sldMkLst>
        <pc:picChg chg="add del">
          <ac:chgData name="Madeleine POLYCARPE (FISE_2023)" userId="S::madeleine.polycarpe@ensta-bretagne.org::465f73e3-3ddf-4a7a-921e-5c580b46fef1" providerId="AD" clId="Web-{AF841D9B-E2E3-4A11-B29F-7EB517E123EC}" dt="2022-04-19T13:32:52.515" v="450"/>
          <ac:picMkLst>
            <pc:docMk/>
            <pc:sldMk cId="47319864" sldId="281"/>
            <ac:picMk id="8" creationId="{786CC206-3449-8DF4-B602-AB8309229B22}"/>
          </ac:picMkLst>
        </pc:picChg>
        <pc:picChg chg="add">
          <ac:chgData name="Madeleine POLYCARPE (FISE_2023)" userId="S::madeleine.polycarpe@ensta-bretagne.org::465f73e3-3ddf-4a7a-921e-5c580b46fef1" providerId="AD" clId="Web-{AF841D9B-E2E3-4A11-B29F-7EB517E123EC}" dt="2022-04-19T13:34:08.377" v="477"/>
          <ac:picMkLst>
            <pc:docMk/>
            <pc:sldMk cId="47319864" sldId="281"/>
            <ac:picMk id="10" creationId="{177362D3-4FAF-75FC-8521-EA0A2F2B7E28}"/>
          </ac:picMkLst>
        </pc:picChg>
      </pc:sldChg>
      <pc:sldChg chg="addSp delSp">
        <pc:chgData name="Madeleine POLYCARPE (FISE_2023)" userId="S::madeleine.polycarpe@ensta-bretagne.org::465f73e3-3ddf-4a7a-921e-5c580b46fef1" providerId="AD" clId="Web-{AF841D9B-E2E3-4A11-B29F-7EB517E123EC}" dt="2022-04-19T13:33:37.782" v="468"/>
        <pc:sldMkLst>
          <pc:docMk/>
          <pc:sldMk cId="2738801912" sldId="282"/>
        </pc:sldMkLst>
        <pc:picChg chg="add del">
          <ac:chgData name="Madeleine POLYCARPE (FISE_2023)" userId="S::madeleine.polycarpe@ensta-bretagne.org::465f73e3-3ddf-4a7a-921e-5c580b46fef1" providerId="AD" clId="Web-{AF841D9B-E2E3-4A11-B29F-7EB517E123EC}" dt="2022-04-19T13:33:05.890" v="459"/>
          <ac:picMkLst>
            <pc:docMk/>
            <pc:sldMk cId="2738801912" sldId="282"/>
            <ac:picMk id="1352" creationId="{479941E6-5382-0283-8C9C-F4BBE0760D9A}"/>
          </ac:picMkLst>
        </pc:picChg>
        <pc:picChg chg="add">
          <ac:chgData name="Madeleine POLYCARPE (FISE_2023)" userId="S::madeleine.polycarpe@ensta-bretagne.org::465f73e3-3ddf-4a7a-921e-5c580b46fef1" providerId="AD" clId="Web-{AF841D9B-E2E3-4A11-B29F-7EB517E123EC}" dt="2022-04-19T13:33:37.782" v="468"/>
          <ac:picMkLst>
            <pc:docMk/>
            <pc:sldMk cId="2738801912" sldId="282"/>
            <ac:picMk id="1369" creationId="{9D2BDBA1-2BCE-A58C-4048-048044D0AC5C}"/>
          </ac:picMkLst>
        </pc:picChg>
      </pc:sldChg>
      <pc:sldChg chg="addSp delSp">
        <pc:chgData name="Madeleine POLYCARPE (FISE_2023)" userId="S::madeleine.polycarpe@ensta-bretagne.org::465f73e3-3ddf-4a7a-921e-5c580b46fef1" providerId="AD" clId="Web-{AF841D9B-E2E3-4A11-B29F-7EB517E123EC}" dt="2022-04-19T13:33:42.985" v="469"/>
        <pc:sldMkLst>
          <pc:docMk/>
          <pc:sldMk cId="530040587" sldId="283"/>
        </pc:sldMkLst>
        <pc:picChg chg="add del">
          <ac:chgData name="Madeleine POLYCARPE (FISE_2023)" userId="S::madeleine.polycarpe@ensta-bretagne.org::465f73e3-3ddf-4a7a-921e-5c580b46fef1" providerId="AD" clId="Web-{AF841D9B-E2E3-4A11-B29F-7EB517E123EC}" dt="2022-04-19T13:33:04.672" v="458"/>
          <ac:picMkLst>
            <pc:docMk/>
            <pc:sldMk cId="530040587" sldId="283"/>
            <ac:picMk id="3" creationId="{28992374-4738-831B-CF19-04FF56E9205B}"/>
          </ac:picMkLst>
        </pc:picChg>
        <pc:picChg chg="add">
          <ac:chgData name="Madeleine POLYCARPE (FISE_2023)" userId="S::madeleine.polycarpe@ensta-bretagne.org::465f73e3-3ddf-4a7a-921e-5c580b46fef1" providerId="AD" clId="Web-{AF841D9B-E2E3-4A11-B29F-7EB517E123EC}" dt="2022-04-19T13:33:42.985" v="469"/>
          <ac:picMkLst>
            <pc:docMk/>
            <pc:sldMk cId="530040587" sldId="283"/>
            <ac:picMk id="10" creationId="{98CA9431-B8D9-57C0-5071-4A5520DBFE8C}"/>
          </ac:picMkLst>
        </pc:picChg>
      </pc:sldChg>
      <pc:sldChg chg="addSp delSp modSp new mod modClrScheme chgLayout">
        <pc:chgData name="Madeleine POLYCARPE (FISE_2023)" userId="S::madeleine.polycarpe@ensta-bretagne.org::465f73e3-3ddf-4a7a-921e-5c580b46fef1" providerId="AD" clId="Web-{AF841D9B-E2E3-4A11-B29F-7EB517E123EC}" dt="2022-04-19T13:33:49.032" v="472"/>
        <pc:sldMkLst>
          <pc:docMk/>
          <pc:sldMk cId="536646998" sldId="284"/>
        </pc:sldMkLst>
        <pc:spChg chg="mod">
          <ac:chgData name="Madeleine POLYCARPE (FISE_2023)" userId="S::madeleine.polycarpe@ensta-bretagne.org::465f73e3-3ddf-4a7a-921e-5c580b46fef1" providerId="AD" clId="Web-{AF841D9B-E2E3-4A11-B29F-7EB517E123EC}" dt="2022-04-19T12:41:27.025" v="191"/>
          <ac:spMkLst>
            <pc:docMk/>
            <pc:sldMk cId="536646998" sldId="284"/>
            <ac:spMk id="2" creationId="{5ED7943D-DA7B-3187-CF31-13EFBCEBEA02}"/>
          </ac:spMkLst>
        </pc:spChg>
        <pc:spChg chg="del">
          <ac:chgData name="Madeleine POLYCARPE (FISE_2023)" userId="S::madeleine.polycarpe@ensta-bretagne.org::465f73e3-3ddf-4a7a-921e-5c580b46fef1" providerId="AD" clId="Web-{AF841D9B-E2E3-4A11-B29F-7EB517E123EC}" dt="2022-04-19T12:39:48.335" v="168"/>
          <ac:spMkLst>
            <pc:docMk/>
            <pc:sldMk cId="536646998" sldId="284"/>
            <ac:spMk id="3" creationId="{9E8A13D4-B469-6E33-D092-B0A354478217}"/>
          </ac:spMkLst>
        </pc:spChg>
        <pc:spChg chg="mod">
          <ac:chgData name="Madeleine POLYCARPE (FISE_2023)" userId="S::madeleine.polycarpe@ensta-bretagne.org::465f73e3-3ddf-4a7a-921e-5c580b46fef1" providerId="AD" clId="Web-{AF841D9B-E2E3-4A11-B29F-7EB517E123EC}" dt="2022-04-19T12:41:27.025" v="191"/>
          <ac:spMkLst>
            <pc:docMk/>
            <pc:sldMk cId="536646998" sldId="284"/>
            <ac:spMk id="4" creationId="{CF2BC8CA-58B7-11F2-F13B-5DEE94E80692}"/>
          </ac:spMkLst>
        </pc:spChg>
        <pc:spChg chg="mod">
          <ac:chgData name="Madeleine POLYCARPE (FISE_2023)" userId="S::madeleine.polycarpe@ensta-bretagne.org::465f73e3-3ddf-4a7a-921e-5c580b46fef1" providerId="AD" clId="Web-{AF841D9B-E2E3-4A11-B29F-7EB517E123EC}" dt="2022-04-19T12:42:48.918" v="205" actId="20577"/>
          <ac:spMkLst>
            <pc:docMk/>
            <pc:sldMk cId="536646998" sldId="284"/>
            <ac:spMk id="5" creationId="{E35C4CA1-84AE-3B55-0890-EC32DB1201E6}"/>
          </ac:spMkLst>
        </pc:spChg>
        <pc:spChg chg="mod">
          <ac:chgData name="Madeleine POLYCARPE (FISE_2023)" userId="S::madeleine.polycarpe@ensta-bretagne.org::465f73e3-3ddf-4a7a-921e-5c580b46fef1" providerId="AD" clId="Web-{AF841D9B-E2E3-4A11-B29F-7EB517E123EC}" dt="2022-04-19T12:41:27.025" v="191"/>
          <ac:spMkLst>
            <pc:docMk/>
            <pc:sldMk cId="536646998" sldId="284"/>
            <ac:spMk id="6" creationId="{795398DB-A24F-A1D3-69F7-E512B62353C7}"/>
          </ac:spMkLst>
        </pc:spChg>
        <pc:picChg chg="add mod ord">
          <ac:chgData name="Madeleine POLYCARPE (FISE_2023)" userId="S::madeleine.polycarpe@ensta-bretagne.org::465f73e3-3ddf-4a7a-921e-5c580b46fef1" providerId="AD" clId="Web-{AF841D9B-E2E3-4A11-B29F-7EB517E123EC}" dt="2022-04-19T12:41:37.369" v="193" actId="1076"/>
          <ac:picMkLst>
            <pc:docMk/>
            <pc:sldMk cId="536646998" sldId="284"/>
            <ac:picMk id="7" creationId="{769142F6-DEF3-A058-24F1-2FCF0E59F7D0}"/>
          </ac:picMkLst>
        </pc:picChg>
        <pc:picChg chg="add del">
          <ac:chgData name="Madeleine POLYCARPE (FISE_2023)" userId="S::madeleine.polycarpe@ensta-bretagne.org::465f73e3-3ddf-4a7a-921e-5c580b46fef1" providerId="AD" clId="Web-{AF841D9B-E2E3-4A11-B29F-7EB517E123EC}" dt="2022-04-19T13:33:01.031" v="455"/>
          <ac:picMkLst>
            <pc:docMk/>
            <pc:sldMk cId="536646998" sldId="284"/>
            <ac:picMk id="9" creationId="{91CF2965-F019-8086-8DF8-421D4EC9E13C}"/>
          </ac:picMkLst>
        </pc:picChg>
        <pc:picChg chg="add">
          <ac:chgData name="Madeleine POLYCARPE (FISE_2023)" userId="S::madeleine.polycarpe@ensta-bretagne.org::465f73e3-3ddf-4a7a-921e-5c580b46fef1" providerId="AD" clId="Web-{AF841D9B-E2E3-4A11-B29F-7EB517E123EC}" dt="2022-04-19T13:33:49.032" v="472"/>
          <ac:picMkLst>
            <pc:docMk/>
            <pc:sldMk cId="536646998" sldId="284"/>
            <ac:picMk id="11" creationId="{54843FF0-4FBD-3DCD-D380-F8DDF800665F}"/>
          </ac:picMkLst>
        </pc:picChg>
      </pc:sldChg>
      <pc:sldChg chg="new del">
        <pc:chgData name="Madeleine POLYCARPE (FISE_2023)" userId="S::madeleine.polycarpe@ensta-bretagne.org::465f73e3-3ddf-4a7a-921e-5c580b46fef1" providerId="AD" clId="Web-{AF841D9B-E2E3-4A11-B29F-7EB517E123EC}" dt="2022-04-19T12:39:13.084" v="166"/>
        <pc:sldMkLst>
          <pc:docMk/>
          <pc:sldMk cId="2387915843" sldId="284"/>
        </pc:sldMkLst>
      </pc:sldChg>
      <pc:sldChg chg="addSp delSp">
        <pc:chgData name="Madeleine POLYCARPE (FISE_2023)" userId="S::madeleine.polycarpe@ensta-bretagne.org::465f73e3-3ddf-4a7a-921e-5c580b46fef1" providerId="AD" clId="Web-{AF841D9B-E2E3-4A11-B29F-7EB517E123EC}" dt="2022-04-19T13:34:09.595" v="478"/>
        <pc:sldMkLst>
          <pc:docMk/>
          <pc:sldMk cId="2422918387" sldId="285"/>
        </pc:sldMkLst>
        <pc:picChg chg="add del">
          <ac:chgData name="Madeleine POLYCARPE (FISE_2023)" userId="S::madeleine.polycarpe@ensta-bretagne.org::465f73e3-3ddf-4a7a-921e-5c580b46fef1" providerId="AD" clId="Web-{AF841D9B-E2E3-4A11-B29F-7EB517E123EC}" dt="2022-04-19T13:32:51.640" v="449"/>
          <ac:picMkLst>
            <pc:docMk/>
            <pc:sldMk cId="2422918387" sldId="285"/>
            <ac:picMk id="9" creationId="{031EF72F-77F8-F71A-B3BE-CECAA605E83A}"/>
          </ac:picMkLst>
        </pc:picChg>
        <pc:picChg chg="add">
          <ac:chgData name="Madeleine POLYCARPE (FISE_2023)" userId="S::madeleine.polycarpe@ensta-bretagne.org::465f73e3-3ddf-4a7a-921e-5c580b46fef1" providerId="AD" clId="Web-{AF841D9B-E2E3-4A11-B29F-7EB517E123EC}" dt="2022-04-19T13:34:09.595" v="478"/>
          <ac:picMkLst>
            <pc:docMk/>
            <pc:sldMk cId="2422918387" sldId="285"/>
            <ac:picMk id="11" creationId="{896F88BB-D524-180A-592F-EDAD2A47895E}"/>
          </ac:picMkLst>
        </pc:picChg>
      </pc:sldChg>
      <pc:sldChg chg="addSp delSp modSp new mod modClrScheme chgLayout">
        <pc:chgData name="Madeleine POLYCARPE (FISE_2023)" userId="S::madeleine.polycarpe@ensta-bretagne.org::465f73e3-3ddf-4a7a-921e-5c580b46fef1" providerId="AD" clId="Web-{AF841D9B-E2E3-4A11-B29F-7EB517E123EC}" dt="2022-04-19T14:50:02.325" v="907" actId="20577"/>
        <pc:sldMkLst>
          <pc:docMk/>
          <pc:sldMk cId="3990171847" sldId="286"/>
        </pc:sldMkLst>
        <pc:spChg chg="del">
          <ac:chgData name="Madeleine POLYCARPE (FISE_2023)" userId="S::madeleine.polycarpe@ensta-bretagne.org::465f73e3-3ddf-4a7a-921e-5c580b46fef1" providerId="AD" clId="Web-{AF841D9B-E2E3-4A11-B29F-7EB517E123EC}" dt="2022-04-19T13:10:11.353" v="267"/>
          <ac:spMkLst>
            <pc:docMk/>
            <pc:sldMk cId="3990171847" sldId="286"/>
            <ac:spMk id="2" creationId="{7126F95B-6DD6-26BB-EEEB-99931549D64C}"/>
          </ac:spMkLst>
        </pc:spChg>
        <pc:spChg chg="del">
          <ac:chgData name="Madeleine POLYCARPE (FISE_2023)" userId="S::madeleine.polycarpe@ensta-bretagne.org::465f73e3-3ddf-4a7a-921e-5c580b46fef1" providerId="AD" clId="Web-{AF841D9B-E2E3-4A11-B29F-7EB517E123EC}" dt="2022-04-19T13:10:11.353" v="267"/>
          <ac:spMkLst>
            <pc:docMk/>
            <pc:sldMk cId="3990171847" sldId="286"/>
            <ac:spMk id="3" creationId="{67060166-3A0A-6A69-E6A2-A168476885F8}"/>
          </ac:spMkLst>
        </pc:spChg>
        <pc:spChg chg="mod">
          <ac:chgData name="Madeleine POLYCARPE (FISE_2023)" userId="S::madeleine.polycarpe@ensta-bretagne.org::465f73e3-3ddf-4a7a-921e-5c580b46fef1" providerId="AD" clId="Web-{AF841D9B-E2E3-4A11-B29F-7EB517E123EC}" dt="2022-04-19T13:10:11.353" v="267"/>
          <ac:spMkLst>
            <pc:docMk/>
            <pc:sldMk cId="3990171847" sldId="286"/>
            <ac:spMk id="4" creationId="{2957D17D-F42F-ED9F-2CC1-D9ACD7AB6BA7}"/>
          </ac:spMkLst>
        </pc:spChg>
        <pc:spChg chg="mod">
          <ac:chgData name="Madeleine POLYCARPE (FISE_2023)" userId="S::madeleine.polycarpe@ensta-bretagne.org::465f73e3-3ddf-4a7a-921e-5c580b46fef1" providerId="AD" clId="Web-{AF841D9B-E2E3-4A11-B29F-7EB517E123EC}" dt="2022-04-19T13:10:11.353" v="267"/>
          <ac:spMkLst>
            <pc:docMk/>
            <pc:sldMk cId="3990171847" sldId="286"/>
            <ac:spMk id="5" creationId="{64A44F89-390A-B266-B4C9-2D38D8FCBB46}"/>
          </ac:spMkLst>
        </pc:spChg>
        <pc:spChg chg="mod">
          <ac:chgData name="Madeleine POLYCARPE (FISE_2023)" userId="S::madeleine.polycarpe@ensta-bretagne.org::465f73e3-3ddf-4a7a-921e-5c580b46fef1" providerId="AD" clId="Web-{AF841D9B-E2E3-4A11-B29F-7EB517E123EC}" dt="2022-04-19T13:10:11.353" v="267"/>
          <ac:spMkLst>
            <pc:docMk/>
            <pc:sldMk cId="3990171847" sldId="286"/>
            <ac:spMk id="6" creationId="{0C3DAB08-A3E5-A7B3-1755-75F39E53F0D9}"/>
          </ac:spMkLst>
        </pc:spChg>
        <pc:spChg chg="add mod">
          <ac:chgData name="Madeleine POLYCARPE (FISE_2023)" userId="S::madeleine.polycarpe@ensta-bretagne.org::465f73e3-3ddf-4a7a-921e-5c580b46fef1" providerId="AD" clId="Web-{AF841D9B-E2E3-4A11-B29F-7EB517E123EC}" dt="2022-04-19T14:47:37.759" v="619" actId="20577"/>
          <ac:spMkLst>
            <pc:docMk/>
            <pc:sldMk cId="3990171847" sldId="286"/>
            <ac:spMk id="11" creationId="{56C7EC06-EC14-5267-D2F3-EE787472E7BB}"/>
          </ac:spMkLst>
        </pc:spChg>
        <pc:spChg chg="add del mod">
          <ac:chgData name="Madeleine POLYCARPE (FISE_2023)" userId="S::madeleine.polycarpe@ensta-bretagne.org::465f73e3-3ddf-4a7a-921e-5c580b46fef1" providerId="AD" clId="Web-{AF841D9B-E2E3-4A11-B29F-7EB517E123EC}" dt="2022-04-19T14:49:25.621" v="904"/>
          <ac:spMkLst>
            <pc:docMk/>
            <pc:sldMk cId="3990171847" sldId="286"/>
            <ac:spMk id="13" creationId="{81746AFB-E111-2C5E-503F-FA707F95D9C2}"/>
          </ac:spMkLst>
        </pc:spChg>
        <pc:spChg chg="add del mod">
          <ac:chgData name="Madeleine POLYCARPE (FISE_2023)" userId="S::madeleine.polycarpe@ensta-bretagne.org::465f73e3-3ddf-4a7a-921e-5c580b46fef1" providerId="AD" clId="Web-{AF841D9B-E2E3-4A11-B29F-7EB517E123EC}" dt="2022-04-19T14:49:23.558" v="903"/>
          <ac:spMkLst>
            <pc:docMk/>
            <pc:sldMk cId="3990171847" sldId="286"/>
            <ac:spMk id="15" creationId="{90C888CE-2599-DB84-F228-86A73BBABF2A}"/>
          </ac:spMkLst>
        </pc:spChg>
        <pc:spChg chg="add mod">
          <ac:chgData name="Madeleine POLYCARPE (FISE_2023)" userId="S::madeleine.polycarpe@ensta-bretagne.org::465f73e3-3ddf-4a7a-921e-5c580b46fef1" providerId="AD" clId="Web-{AF841D9B-E2E3-4A11-B29F-7EB517E123EC}" dt="2022-04-19T14:50:02.325" v="907" actId="20577"/>
          <ac:spMkLst>
            <pc:docMk/>
            <pc:sldMk cId="3990171847" sldId="286"/>
            <ac:spMk id="17" creationId="{CAEFF36A-1E74-3568-667F-5C394A5128EE}"/>
          </ac:spMkLst>
        </pc:spChg>
        <pc:spChg chg="add del mod">
          <ac:chgData name="Madeleine POLYCARPE (FISE_2023)" userId="S::madeleine.polycarpe@ensta-bretagne.org::465f73e3-3ddf-4a7a-921e-5c580b46fef1" providerId="AD" clId="Web-{AF841D9B-E2E3-4A11-B29F-7EB517E123EC}" dt="2022-04-19T14:49:16.214" v="900"/>
          <ac:spMkLst>
            <pc:docMk/>
            <pc:sldMk cId="3990171847" sldId="286"/>
            <ac:spMk id="19" creationId="{BE3D58DC-F185-1F54-E6A8-32D50615847D}"/>
          </ac:spMkLst>
        </pc:spChg>
        <pc:spChg chg="add del mod">
          <ac:chgData name="Madeleine POLYCARPE (FISE_2023)" userId="S::madeleine.polycarpe@ensta-bretagne.org::465f73e3-3ddf-4a7a-921e-5c580b46fef1" providerId="AD" clId="Web-{AF841D9B-E2E3-4A11-B29F-7EB517E123EC}" dt="2022-04-19T14:49:20.746" v="902"/>
          <ac:spMkLst>
            <pc:docMk/>
            <pc:sldMk cId="3990171847" sldId="286"/>
            <ac:spMk id="21" creationId="{8E1A2ABD-A242-8AC1-AEA1-478F41C1CE5F}"/>
          </ac:spMkLst>
        </pc:spChg>
        <pc:spChg chg="add del mod">
          <ac:chgData name="Madeleine POLYCARPE (FISE_2023)" userId="S::madeleine.polycarpe@ensta-bretagne.org::465f73e3-3ddf-4a7a-921e-5c580b46fef1" providerId="AD" clId="Web-{AF841D9B-E2E3-4A11-B29F-7EB517E123EC}" dt="2022-04-19T14:49:19.136" v="901"/>
          <ac:spMkLst>
            <pc:docMk/>
            <pc:sldMk cId="3990171847" sldId="286"/>
            <ac:spMk id="23" creationId="{2014886D-A79E-5746-C7AB-8E2AAD4AA4BA}"/>
          </ac:spMkLst>
        </pc:spChg>
        <pc:picChg chg="add del">
          <ac:chgData name="Madeleine POLYCARPE (FISE_2023)" userId="S::madeleine.polycarpe@ensta-bretagne.org::465f73e3-3ddf-4a7a-921e-5c580b46fef1" providerId="AD" clId="Web-{AF841D9B-E2E3-4A11-B29F-7EB517E123EC}" dt="2022-04-19T13:32:59.984" v="454"/>
          <ac:picMkLst>
            <pc:docMk/>
            <pc:sldMk cId="3990171847" sldId="286"/>
            <ac:picMk id="7" creationId="{F76C5180-BB8D-7C7A-14D6-9274D85E38D1}"/>
          </ac:picMkLst>
        </pc:picChg>
        <pc:picChg chg="add">
          <ac:chgData name="Madeleine POLYCARPE (FISE_2023)" userId="S::madeleine.polycarpe@ensta-bretagne.org::465f73e3-3ddf-4a7a-921e-5c580b46fef1" providerId="AD" clId="Web-{AF841D9B-E2E3-4A11-B29F-7EB517E123EC}" dt="2022-04-19T13:33:51.564" v="473"/>
          <ac:picMkLst>
            <pc:docMk/>
            <pc:sldMk cId="3990171847" sldId="286"/>
            <ac:picMk id="8" creationId="{EB3BB43E-404C-4D12-8E24-80C73C8CB24A}"/>
          </ac:picMkLst>
        </pc:picChg>
      </pc:sldChg>
      <pc:sldChg chg="addSp delSp">
        <pc:chgData name="Madeleine POLYCARPE (FISE_2023)" userId="S::madeleine.polycarpe@ensta-bretagne.org::465f73e3-3ddf-4a7a-921e-5c580b46fef1" providerId="AD" clId="Web-{AF841D9B-E2E3-4A11-B29F-7EB517E123EC}" dt="2022-04-19T13:34:13.627" v="480"/>
        <pc:sldMkLst>
          <pc:docMk/>
          <pc:sldMk cId="714520999" sldId="287"/>
        </pc:sldMkLst>
        <pc:picChg chg="add del">
          <ac:chgData name="Madeleine POLYCARPE (FISE_2023)" userId="S::madeleine.polycarpe@ensta-bretagne.org::465f73e3-3ddf-4a7a-921e-5c580b46fef1" providerId="AD" clId="Web-{AF841D9B-E2E3-4A11-B29F-7EB517E123EC}" dt="2022-04-19T13:32:50.906" v="448"/>
          <ac:picMkLst>
            <pc:docMk/>
            <pc:sldMk cId="714520999" sldId="287"/>
            <ac:picMk id="8" creationId="{F4BFC073-4115-7852-5726-948DEE3A0EE4}"/>
          </ac:picMkLst>
        </pc:picChg>
        <pc:picChg chg="add">
          <ac:chgData name="Madeleine POLYCARPE (FISE_2023)" userId="S::madeleine.polycarpe@ensta-bretagne.org::465f73e3-3ddf-4a7a-921e-5c580b46fef1" providerId="AD" clId="Web-{AF841D9B-E2E3-4A11-B29F-7EB517E123EC}" dt="2022-04-19T13:34:13.627" v="480"/>
          <ac:picMkLst>
            <pc:docMk/>
            <pc:sldMk cId="714520999" sldId="287"/>
            <ac:picMk id="10" creationId="{5B92A49E-7448-4427-EEB5-5D33543AD524}"/>
          </ac:picMkLst>
        </pc:picChg>
      </pc:sldChg>
      <pc:sldChg chg="addSp delSp">
        <pc:chgData name="Madeleine POLYCARPE (FISE_2023)" userId="S::madeleine.polycarpe@ensta-bretagne.org::465f73e3-3ddf-4a7a-921e-5c580b46fef1" providerId="AD" clId="Web-{AF841D9B-E2E3-4A11-B29F-7EB517E123EC}" dt="2022-04-19T13:34:15.017" v="481"/>
        <pc:sldMkLst>
          <pc:docMk/>
          <pc:sldMk cId="1055105493" sldId="288"/>
        </pc:sldMkLst>
        <pc:picChg chg="add del">
          <ac:chgData name="Madeleine POLYCARPE (FISE_2023)" userId="S::madeleine.polycarpe@ensta-bretagne.org::465f73e3-3ddf-4a7a-921e-5c580b46fef1" providerId="AD" clId="Web-{AF841D9B-E2E3-4A11-B29F-7EB517E123EC}" dt="2022-04-19T13:32:50.140" v="447"/>
          <ac:picMkLst>
            <pc:docMk/>
            <pc:sldMk cId="1055105493" sldId="288"/>
            <ac:picMk id="8" creationId="{AB8FE4FA-5DE7-EAB9-6680-C9C4D8A21D8C}"/>
          </ac:picMkLst>
        </pc:picChg>
        <pc:picChg chg="add">
          <ac:chgData name="Madeleine POLYCARPE (FISE_2023)" userId="S::madeleine.polycarpe@ensta-bretagne.org::465f73e3-3ddf-4a7a-921e-5c580b46fef1" providerId="AD" clId="Web-{AF841D9B-E2E3-4A11-B29F-7EB517E123EC}" dt="2022-04-19T13:34:15.017" v="481"/>
          <ac:picMkLst>
            <pc:docMk/>
            <pc:sldMk cId="1055105493" sldId="288"/>
            <ac:picMk id="10" creationId="{B8C2467E-33FF-BB72-7BA6-86B4F10642AE}"/>
          </ac:picMkLst>
        </pc:picChg>
      </pc:sldChg>
      <pc:sldChg chg="addSp">
        <pc:chgData name="Madeleine POLYCARPE (FISE_2023)" userId="S::madeleine.polycarpe@ensta-bretagne.org::465f73e3-3ddf-4a7a-921e-5c580b46fef1" providerId="AD" clId="Web-{AF841D9B-E2E3-4A11-B29F-7EB517E123EC}" dt="2022-04-19T13:34:11.517" v="479"/>
        <pc:sldMkLst>
          <pc:docMk/>
          <pc:sldMk cId="1989799713" sldId="289"/>
        </pc:sldMkLst>
        <pc:picChg chg="add">
          <ac:chgData name="Madeleine POLYCARPE (FISE_2023)" userId="S::madeleine.polycarpe@ensta-bretagne.org::465f73e3-3ddf-4a7a-921e-5c580b46fef1" providerId="AD" clId="Web-{AF841D9B-E2E3-4A11-B29F-7EB517E123EC}" dt="2022-04-19T13:34:11.517" v="479"/>
          <ac:picMkLst>
            <pc:docMk/>
            <pc:sldMk cId="1989799713" sldId="289"/>
            <ac:picMk id="8" creationId="{F14C9078-935D-691C-ACAD-611656D536DA}"/>
          </ac:picMkLst>
        </pc:picChg>
      </pc:sldChg>
      <pc:sldChg chg="delSp modSp new">
        <pc:chgData name="Madeleine POLYCARPE (FISE_2023)" userId="S::madeleine.polycarpe@ensta-bretagne.org::465f73e3-3ddf-4a7a-921e-5c580b46fef1" providerId="AD" clId="Web-{AF841D9B-E2E3-4A11-B29F-7EB517E123EC}" dt="2022-04-19T14:59:14.338" v="1090" actId="20577"/>
        <pc:sldMkLst>
          <pc:docMk/>
          <pc:sldMk cId="1239158417" sldId="291"/>
        </pc:sldMkLst>
        <pc:spChg chg="mod">
          <ac:chgData name="Madeleine POLYCARPE (FISE_2023)" userId="S::madeleine.polycarpe@ensta-bretagne.org::465f73e3-3ddf-4a7a-921e-5c580b46fef1" providerId="AD" clId="Web-{AF841D9B-E2E3-4A11-B29F-7EB517E123EC}" dt="2022-04-19T14:50:17.309" v="914" actId="20577"/>
          <ac:spMkLst>
            <pc:docMk/>
            <pc:sldMk cId="1239158417" sldId="291"/>
            <ac:spMk id="2" creationId="{BA814D73-894D-2960-C38A-02A38FB1DF8E}"/>
          </ac:spMkLst>
        </pc:spChg>
        <pc:spChg chg="del">
          <ac:chgData name="Madeleine POLYCARPE (FISE_2023)" userId="S::madeleine.polycarpe@ensta-bretagne.org::465f73e3-3ddf-4a7a-921e-5c580b46fef1" providerId="AD" clId="Web-{AF841D9B-E2E3-4A11-B29F-7EB517E123EC}" dt="2022-04-19T14:56:08.880" v="1029"/>
          <ac:spMkLst>
            <pc:docMk/>
            <pc:sldMk cId="1239158417" sldId="291"/>
            <ac:spMk id="3" creationId="{6B953B5D-7D47-63A3-7F6A-24572A427C07}"/>
          </ac:spMkLst>
        </pc:spChg>
        <pc:spChg chg="mod">
          <ac:chgData name="Madeleine POLYCARPE (FISE_2023)" userId="S::madeleine.polycarpe@ensta-bretagne.org::465f73e3-3ddf-4a7a-921e-5c580b46fef1" providerId="AD" clId="Web-{AF841D9B-E2E3-4A11-B29F-7EB517E123EC}" dt="2022-04-19T14:56:35.303" v="1033" actId="20577"/>
          <ac:spMkLst>
            <pc:docMk/>
            <pc:sldMk cId="1239158417" sldId="291"/>
            <ac:spMk id="4" creationId="{81A29188-27D8-BADF-A59A-BB1AD03B484A}"/>
          </ac:spMkLst>
        </pc:spChg>
        <pc:spChg chg="del">
          <ac:chgData name="Madeleine POLYCARPE (FISE_2023)" userId="S::madeleine.polycarpe@ensta-bretagne.org::465f73e3-3ddf-4a7a-921e-5c580b46fef1" providerId="AD" clId="Web-{AF841D9B-E2E3-4A11-B29F-7EB517E123EC}" dt="2022-04-19T14:56:03.505" v="1028"/>
          <ac:spMkLst>
            <pc:docMk/>
            <pc:sldMk cId="1239158417" sldId="291"/>
            <ac:spMk id="5" creationId="{7FB08AA3-C6CD-9300-6B87-8F0D8BA96254}"/>
          </ac:spMkLst>
        </pc:spChg>
        <pc:spChg chg="mod">
          <ac:chgData name="Madeleine POLYCARPE (FISE_2023)" userId="S::madeleine.polycarpe@ensta-bretagne.org::465f73e3-3ddf-4a7a-921e-5c580b46fef1" providerId="AD" clId="Web-{AF841D9B-E2E3-4A11-B29F-7EB517E123EC}" dt="2022-04-19T14:55:55.458" v="1025" actId="20577"/>
          <ac:spMkLst>
            <pc:docMk/>
            <pc:sldMk cId="1239158417" sldId="291"/>
            <ac:spMk id="7" creationId="{C1165359-DD53-558A-6A0C-BBC0F7111468}"/>
          </ac:spMkLst>
        </pc:spChg>
        <pc:spChg chg="del">
          <ac:chgData name="Madeleine POLYCARPE (FISE_2023)" userId="S::madeleine.polycarpe@ensta-bretagne.org::465f73e3-3ddf-4a7a-921e-5c580b46fef1" providerId="AD" clId="Web-{AF841D9B-E2E3-4A11-B29F-7EB517E123EC}" dt="2022-04-19T14:56:11.099" v="1030"/>
          <ac:spMkLst>
            <pc:docMk/>
            <pc:sldMk cId="1239158417" sldId="291"/>
            <ac:spMk id="9" creationId="{F22A1DD6-F78B-D9B6-F7ED-A5F5716D553E}"/>
          </ac:spMkLst>
        </pc:spChg>
        <pc:spChg chg="mod">
          <ac:chgData name="Madeleine POLYCARPE (FISE_2023)" userId="S::madeleine.polycarpe@ensta-bretagne.org::465f73e3-3ddf-4a7a-921e-5c580b46fef1" providerId="AD" clId="Web-{AF841D9B-E2E3-4A11-B29F-7EB517E123EC}" dt="2022-04-19T14:59:14.338" v="1090" actId="20577"/>
          <ac:spMkLst>
            <pc:docMk/>
            <pc:sldMk cId="1239158417" sldId="291"/>
            <ac:spMk id="10" creationId="{5193ED25-1934-2D9B-83B9-06309E8811B4}"/>
          </ac:spMkLst>
        </pc:spChg>
        <pc:spChg chg="del">
          <ac:chgData name="Madeleine POLYCARPE (FISE_2023)" userId="S::madeleine.polycarpe@ensta-bretagne.org::465f73e3-3ddf-4a7a-921e-5c580b46fef1" providerId="AD" clId="Web-{AF841D9B-E2E3-4A11-B29F-7EB517E123EC}" dt="2022-04-19T14:58:39.884" v="1069"/>
          <ac:spMkLst>
            <pc:docMk/>
            <pc:sldMk cId="1239158417" sldId="291"/>
            <ac:spMk id="11" creationId="{86958AE7-BDFF-B7C5-2854-8406B30871EC}"/>
          </ac:spMkLst>
        </pc:spChg>
      </pc:sldChg>
    </pc:docChg>
  </pc:docChgLst>
  <pc:docChgLst>
    <pc:chgData name="Mohammed AL GHAMDI (MRASSEL_2023)" userId="S::mohammed.al_ghamdi@ensta-bretagne.org::74ae2f46-7261-48c1-a4e1-4ebd881dcf7d" providerId="AD" clId="Web-{1836A2C6-419D-424E-8727-8DEA880CC2BE}"/>
    <pc:docChg chg="addSld delSld modSld sldOrd">
      <pc:chgData name="Mohammed AL GHAMDI (MRASSEL_2023)" userId="S::mohammed.al_ghamdi@ensta-bretagne.org::74ae2f46-7261-48c1-a4e1-4ebd881dcf7d" providerId="AD" clId="Web-{1836A2C6-419D-424E-8727-8DEA880CC2BE}" dt="2022-04-19T13:20:58.554" v="160" actId="20577"/>
      <pc:docMkLst>
        <pc:docMk/>
      </pc:docMkLst>
      <pc:sldChg chg="addSp delSp modSp mod ord modClrScheme chgLayout">
        <pc:chgData name="Mohammed AL GHAMDI (MRASSEL_2023)" userId="S::mohammed.al_ghamdi@ensta-bretagne.org::74ae2f46-7261-48c1-a4e1-4ebd881dcf7d" providerId="AD" clId="Web-{1836A2C6-419D-424E-8727-8DEA880CC2BE}" dt="2022-04-19T12:49:16.711" v="155" actId="1076"/>
        <pc:sldMkLst>
          <pc:docMk/>
          <pc:sldMk cId="1639799154" sldId="258"/>
        </pc:sldMkLst>
        <pc:spChg chg="mod">
          <ac:chgData name="Mohammed AL GHAMDI (MRASSEL_2023)" userId="S::mohammed.al_ghamdi@ensta-bretagne.org::74ae2f46-7261-48c1-a4e1-4ebd881dcf7d" providerId="AD" clId="Web-{1836A2C6-419D-424E-8727-8DEA880CC2BE}" dt="2022-04-19T12:43:50.265" v="108"/>
          <ac:spMkLst>
            <pc:docMk/>
            <pc:sldMk cId="1639799154" sldId="258"/>
            <ac:spMk id="2" creationId="{8C543F67-9C70-4748-8C0C-3A7863422F99}"/>
          </ac:spMkLst>
        </pc:spChg>
        <pc:spChg chg="del mod">
          <ac:chgData name="Mohammed AL GHAMDI (MRASSEL_2023)" userId="S::mohammed.al_ghamdi@ensta-bretagne.org::74ae2f46-7261-48c1-a4e1-4ebd881dcf7d" providerId="AD" clId="Web-{1836A2C6-419D-424E-8727-8DEA880CC2BE}" dt="2022-04-19T12:28:04.382" v="40"/>
          <ac:spMkLst>
            <pc:docMk/>
            <pc:sldMk cId="1639799154" sldId="258"/>
            <ac:spMk id="3" creationId="{95B371F2-DBA5-415A-82C8-651F587B857A}"/>
          </ac:spMkLst>
        </pc:spChg>
        <pc:spChg chg="mod">
          <ac:chgData name="Mohammed AL GHAMDI (MRASSEL_2023)" userId="S::mohammed.al_ghamdi@ensta-bretagne.org::74ae2f46-7261-48c1-a4e1-4ebd881dcf7d" providerId="AD" clId="Web-{1836A2C6-419D-424E-8727-8DEA880CC2BE}" dt="2022-04-19T12:43:50.265" v="108"/>
          <ac:spMkLst>
            <pc:docMk/>
            <pc:sldMk cId="1639799154" sldId="258"/>
            <ac:spMk id="4" creationId="{DB056174-CBC5-7B48-9681-7DDAC423337E}"/>
          </ac:spMkLst>
        </pc:spChg>
        <pc:spChg chg="mod">
          <ac:chgData name="Mohammed AL GHAMDI (MRASSEL_2023)" userId="S::mohammed.al_ghamdi@ensta-bretagne.org::74ae2f46-7261-48c1-a4e1-4ebd881dcf7d" providerId="AD" clId="Web-{1836A2C6-419D-424E-8727-8DEA880CC2BE}" dt="2022-04-19T12:43:50.265" v="108"/>
          <ac:spMkLst>
            <pc:docMk/>
            <pc:sldMk cId="1639799154" sldId="258"/>
            <ac:spMk id="5" creationId="{D593FA18-50D6-0344-B477-1D7C91CF4029}"/>
          </ac:spMkLst>
        </pc:spChg>
        <pc:spChg chg="mod">
          <ac:chgData name="Mohammed AL GHAMDI (MRASSEL_2023)" userId="S::mohammed.al_ghamdi@ensta-bretagne.org::74ae2f46-7261-48c1-a4e1-4ebd881dcf7d" providerId="AD" clId="Web-{1836A2C6-419D-424E-8727-8DEA880CC2BE}" dt="2022-04-19T12:43:50.265" v="108"/>
          <ac:spMkLst>
            <pc:docMk/>
            <pc:sldMk cId="1639799154" sldId="258"/>
            <ac:spMk id="6" creationId="{134C72D2-EFDF-844A-8472-CB49A59B127B}"/>
          </ac:spMkLst>
        </pc:spChg>
        <pc:spChg chg="add del mod">
          <ac:chgData name="Mohammed AL GHAMDI (MRASSEL_2023)" userId="S::mohammed.al_ghamdi@ensta-bretagne.org::74ae2f46-7261-48c1-a4e1-4ebd881dcf7d" providerId="AD" clId="Web-{1836A2C6-419D-424E-8727-8DEA880CC2BE}" dt="2022-04-19T12:29:14.603" v="51"/>
          <ac:spMkLst>
            <pc:docMk/>
            <pc:sldMk cId="1639799154" sldId="258"/>
            <ac:spMk id="8" creationId="{E64DFEC7-A727-C302-A2DA-EE9615FE49CE}"/>
          </ac:spMkLst>
        </pc:spChg>
        <pc:spChg chg="add mod">
          <ac:chgData name="Mohammed AL GHAMDI (MRASSEL_2023)" userId="S::mohammed.al_ghamdi@ensta-bretagne.org::74ae2f46-7261-48c1-a4e1-4ebd881dcf7d" providerId="AD" clId="Web-{1836A2C6-419D-424E-8727-8DEA880CC2BE}" dt="2022-04-19T12:49:16.711" v="155" actId="1076"/>
          <ac:spMkLst>
            <pc:docMk/>
            <pc:sldMk cId="1639799154" sldId="258"/>
            <ac:spMk id="10" creationId="{A17E3468-8CAE-36D8-1B39-45932469CE0D}"/>
          </ac:spMkLst>
        </pc:spChg>
        <pc:spChg chg="add mod">
          <ac:chgData name="Mohammed AL GHAMDI (MRASSEL_2023)" userId="S::mohammed.al_ghamdi@ensta-bretagne.org::74ae2f46-7261-48c1-a4e1-4ebd881dcf7d" providerId="AD" clId="Web-{1836A2C6-419D-424E-8727-8DEA880CC2BE}" dt="2022-04-19T12:46:48.457" v="151" actId="20577"/>
          <ac:spMkLst>
            <pc:docMk/>
            <pc:sldMk cId="1639799154" sldId="258"/>
            <ac:spMk id="15" creationId="{9DB3265B-3B5E-9317-D5A9-4302D6508EBF}"/>
          </ac:spMkLst>
        </pc:spChg>
        <pc:spChg chg="add mod">
          <ac:chgData name="Mohammed AL GHAMDI (MRASSEL_2023)" userId="S::mohammed.al_ghamdi@ensta-bretagne.org::74ae2f46-7261-48c1-a4e1-4ebd881dcf7d" providerId="AD" clId="Web-{1836A2C6-419D-424E-8727-8DEA880CC2BE}" dt="2022-04-19T12:46:46.801" v="150" actId="20577"/>
          <ac:spMkLst>
            <pc:docMk/>
            <pc:sldMk cId="1639799154" sldId="258"/>
            <ac:spMk id="17" creationId="{BCBBD062-4AAF-8159-F7DB-9FB05FF30A4F}"/>
          </ac:spMkLst>
        </pc:spChg>
        <pc:picChg chg="add del mod ord">
          <ac:chgData name="Mohammed AL GHAMDI (MRASSEL_2023)" userId="S::mohammed.al_ghamdi@ensta-bretagne.org::74ae2f46-7261-48c1-a4e1-4ebd881dcf7d" providerId="AD" clId="Web-{1836A2C6-419D-424E-8727-8DEA880CC2BE}" dt="2022-04-19T12:38:36.382" v="83"/>
          <ac:picMkLst>
            <pc:docMk/>
            <pc:sldMk cId="1639799154" sldId="258"/>
            <ac:picMk id="7" creationId="{E78C1580-320E-4415-443B-5F8888F36CB7}"/>
          </ac:picMkLst>
        </pc:picChg>
        <pc:picChg chg="add mod ord">
          <ac:chgData name="Mohammed AL GHAMDI (MRASSEL_2023)" userId="S::mohammed.al_ghamdi@ensta-bretagne.org::74ae2f46-7261-48c1-a4e1-4ebd881dcf7d" providerId="AD" clId="Web-{1836A2C6-419D-424E-8727-8DEA880CC2BE}" dt="2022-04-19T12:49:08.882" v="154" actId="1076"/>
          <ac:picMkLst>
            <pc:docMk/>
            <pc:sldMk cId="1639799154" sldId="258"/>
            <ac:picMk id="9" creationId="{BE2AC5A9-C070-B8D9-9035-942E3D2B4ED3}"/>
          </ac:picMkLst>
        </pc:picChg>
      </pc:sldChg>
      <pc:sldChg chg="modSp">
        <pc:chgData name="Mohammed AL GHAMDI (MRASSEL_2023)" userId="S::mohammed.al_ghamdi@ensta-bretagne.org::74ae2f46-7261-48c1-a4e1-4ebd881dcf7d" providerId="AD" clId="Web-{1836A2C6-419D-424E-8727-8DEA880CC2BE}" dt="2022-04-19T12:23:10.140" v="0" actId="1076"/>
        <pc:sldMkLst>
          <pc:docMk/>
          <pc:sldMk cId="3446797337" sldId="259"/>
        </pc:sldMkLst>
        <pc:spChg chg="mod">
          <ac:chgData name="Mohammed AL GHAMDI (MRASSEL_2023)" userId="S::mohammed.al_ghamdi@ensta-bretagne.org::74ae2f46-7261-48c1-a4e1-4ebd881dcf7d" providerId="AD" clId="Web-{1836A2C6-419D-424E-8727-8DEA880CC2BE}" dt="2022-04-19T12:23:10.140" v="0" actId="1076"/>
          <ac:spMkLst>
            <pc:docMk/>
            <pc:sldMk cId="3446797337" sldId="259"/>
            <ac:spMk id="2" creationId="{8460295B-54B9-4937-90E3-BAB9CE69E30B}"/>
          </ac:spMkLst>
        </pc:spChg>
      </pc:sldChg>
      <pc:sldChg chg="del">
        <pc:chgData name="Mohammed AL GHAMDI (MRASSEL_2023)" userId="S::mohammed.al_ghamdi@ensta-bretagne.org::74ae2f46-7261-48c1-a4e1-4ebd881dcf7d" providerId="AD" clId="Web-{1836A2C6-419D-424E-8727-8DEA880CC2BE}" dt="2022-04-19T12:23:25.813" v="1"/>
        <pc:sldMkLst>
          <pc:docMk/>
          <pc:sldMk cId="4212917468" sldId="260"/>
        </pc:sldMkLst>
      </pc:sldChg>
      <pc:sldChg chg="del">
        <pc:chgData name="Mohammed AL GHAMDI (MRASSEL_2023)" userId="S::mohammed.al_ghamdi@ensta-bretagne.org::74ae2f46-7261-48c1-a4e1-4ebd881dcf7d" providerId="AD" clId="Web-{1836A2C6-419D-424E-8727-8DEA880CC2BE}" dt="2022-04-19T12:23:31.922" v="2"/>
        <pc:sldMkLst>
          <pc:docMk/>
          <pc:sldMk cId="1527386939" sldId="261"/>
        </pc:sldMkLst>
      </pc:sldChg>
      <pc:sldChg chg="del">
        <pc:chgData name="Mohammed AL GHAMDI (MRASSEL_2023)" userId="S::mohammed.al_ghamdi@ensta-bretagne.org::74ae2f46-7261-48c1-a4e1-4ebd881dcf7d" providerId="AD" clId="Web-{1836A2C6-419D-424E-8727-8DEA880CC2BE}" dt="2022-04-19T12:26:21.161" v="35"/>
        <pc:sldMkLst>
          <pc:docMk/>
          <pc:sldMk cId="700209266" sldId="264"/>
        </pc:sldMkLst>
      </pc:sldChg>
      <pc:sldChg chg="del">
        <pc:chgData name="Mohammed AL GHAMDI (MRASSEL_2023)" userId="S::mohammed.al_ghamdi@ensta-bretagne.org::74ae2f46-7261-48c1-a4e1-4ebd881dcf7d" providerId="AD" clId="Web-{1836A2C6-419D-424E-8727-8DEA880CC2BE}" dt="2022-04-19T12:23:57.282" v="5"/>
        <pc:sldMkLst>
          <pc:docMk/>
          <pc:sldMk cId="2563119616" sldId="265"/>
        </pc:sldMkLst>
      </pc:sldChg>
      <pc:sldChg chg="del">
        <pc:chgData name="Mohammed AL GHAMDI (MRASSEL_2023)" userId="S::mohammed.al_ghamdi@ensta-bretagne.org::74ae2f46-7261-48c1-a4e1-4ebd881dcf7d" providerId="AD" clId="Web-{1836A2C6-419D-424E-8727-8DEA880CC2BE}" dt="2022-04-19T12:24:00.235" v="6"/>
        <pc:sldMkLst>
          <pc:docMk/>
          <pc:sldMk cId="2721508595" sldId="266"/>
        </pc:sldMkLst>
      </pc:sldChg>
      <pc:sldChg chg="del">
        <pc:chgData name="Mohammed AL GHAMDI (MRASSEL_2023)" userId="S::mohammed.al_ghamdi@ensta-bretagne.org::74ae2f46-7261-48c1-a4e1-4ebd881dcf7d" providerId="AD" clId="Web-{1836A2C6-419D-424E-8727-8DEA880CC2BE}" dt="2022-04-19T12:24:15.173" v="9"/>
        <pc:sldMkLst>
          <pc:docMk/>
          <pc:sldMk cId="445070695" sldId="267"/>
        </pc:sldMkLst>
      </pc:sldChg>
      <pc:sldChg chg="del">
        <pc:chgData name="Mohammed AL GHAMDI (MRASSEL_2023)" userId="S::mohammed.al_ghamdi@ensta-bretagne.org::74ae2f46-7261-48c1-a4e1-4ebd881dcf7d" providerId="AD" clId="Web-{1836A2C6-419D-424E-8727-8DEA880CC2BE}" dt="2022-04-19T12:23:42.610" v="4"/>
        <pc:sldMkLst>
          <pc:docMk/>
          <pc:sldMk cId="3396266754" sldId="269"/>
        </pc:sldMkLst>
      </pc:sldChg>
      <pc:sldChg chg="del">
        <pc:chgData name="Mohammed AL GHAMDI (MRASSEL_2023)" userId="S::mohammed.al_ghamdi@ensta-bretagne.org::74ae2f46-7261-48c1-a4e1-4ebd881dcf7d" providerId="AD" clId="Web-{1836A2C6-419D-424E-8727-8DEA880CC2BE}" dt="2022-04-19T12:26:23.051" v="36"/>
        <pc:sldMkLst>
          <pc:docMk/>
          <pc:sldMk cId="932498405" sldId="270"/>
        </pc:sldMkLst>
      </pc:sldChg>
      <pc:sldChg chg="del">
        <pc:chgData name="Mohammed AL GHAMDI (MRASSEL_2023)" userId="S::mohammed.al_ghamdi@ensta-bretagne.org::74ae2f46-7261-48c1-a4e1-4ebd881dcf7d" providerId="AD" clId="Web-{1836A2C6-419D-424E-8727-8DEA880CC2BE}" dt="2022-04-19T12:23:41.438" v="3"/>
        <pc:sldMkLst>
          <pc:docMk/>
          <pc:sldMk cId="3335690284" sldId="271"/>
        </pc:sldMkLst>
      </pc:sldChg>
      <pc:sldChg chg="modSp">
        <pc:chgData name="Mohammed AL GHAMDI (MRASSEL_2023)" userId="S::mohammed.al_ghamdi@ensta-bretagne.org::74ae2f46-7261-48c1-a4e1-4ebd881dcf7d" providerId="AD" clId="Web-{1836A2C6-419D-424E-8727-8DEA880CC2BE}" dt="2022-04-19T12:39:26.352" v="88" actId="20577"/>
        <pc:sldMkLst>
          <pc:docMk/>
          <pc:sldMk cId="2639983765" sldId="273"/>
        </pc:sldMkLst>
        <pc:spChg chg="mod">
          <ac:chgData name="Mohammed AL GHAMDI (MRASSEL_2023)" userId="S::mohammed.al_ghamdi@ensta-bretagne.org::74ae2f46-7261-48c1-a4e1-4ebd881dcf7d" providerId="AD" clId="Web-{1836A2C6-419D-424E-8727-8DEA880CC2BE}" dt="2022-04-19T12:39:23.211" v="87" actId="20577"/>
          <ac:spMkLst>
            <pc:docMk/>
            <pc:sldMk cId="2639983765" sldId="273"/>
            <ac:spMk id="2" creationId="{33AF65A7-995A-9F45-891C-82D9B9D40801}"/>
          </ac:spMkLst>
        </pc:spChg>
        <pc:spChg chg="mod">
          <ac:chgData name="Mohammed AL GHAMDI (MRASSEL_2023)" userId="S::mohammed.al_ghamdi@ensta-bretagne.org::74ae2f46-7261-48c1-a4e1-4ebd881dcf7d" providerId="AD" clId="Web-{1836A2C6-419D-424E-8727-8DEA880CC2BE}" dt="2022-04-19T12:39:26.352" v="88" actId="20577"/>
          <ac:spMkLst>
            <pc:docMk/>
            <pc:sldMk cId="2639983765" sldId="273"/>
            <ac:spMk id="7" creationId="{E178654B-08C9-4C41-8BEC-DFB720245862}"/>
          </ac:spMkLst>
        </pc:spChg>
      </pc:sldChg>
      <pc:sldChg chg="addSp delSp modSp">
        <pc:chgData name="Mohammed AL GHAMDI (MRASSEL_2023)" userId="S::mohammed.al_ghamdi@ensta-bretagne.org::74ae2f46-7261-48c1-a4e1-4ebd881dcf7d" providerId="AD" clId="Web-{1836A2C6-419D-424E-8727-8DEA880CC2BE}" dt="2022-04-19T12:24:08.392" v="8"/>
        <pc:sldMkLst>
          <pc:docMk/>
          <pc:sldMk cId="926184573" sldId="275"/>
        </pc:sldMkLst>
        <pc:spChg chg="del mod">
          <ac:chgData name="Mohammed AL GHAMDI (MRASSEL_2023)" userId="S::mohammed.al_ghamdi@ensta-bretagne.org::74ae2f46-7261-48c1-a4e1-4ebd881dcf7d" providerId="AD" clId="Web-{1836A2C6-419D-424E-8727-8DEA880CC2BE}" dt="2022-04-19T12:24:08.392" v="8"/>
          <ac:spMkLst>
            <pc:docMk/>
            <pc:sldMk cId="926184573" sldId="275"/>
            <ac:spMk id="3" creationId="{BABC2CE0-8806-4B2A-A10A-32984D317434}"/>
          </ac:spMkLst>
        </pc:spChg>
        <pc:spChg chg="add mod">
          <ac:chgData name="Mohammed AL GHAMDI (MRASSEL_2023)" userId="S::mohammed.al_ghamdi@ensta-bretagne.org::74ae2f46-7261-48c1-a4e1-4ebd881dcf7d" providerId="AD" clId="Web-{1836A2C6-419D-424E-8727-8DEA880CC2BE}" dt="2022-04-19T12:24:08.392" v="8"/>
          <ac:spMkLst>
            <pc:docMk/>
            <pc:sldMk cId="926184573" sldId="275"/>
            <ac:spMk id="5" creationId="{68CDEA79-694B-BFE2-BD03-C598EE5F15D1}"/>
          </ac:spMkLst>
        </pc:spChg>
      </pc:sldChg>
      <pc:sldChg chg="modSp add replId">
        <pc:chgData name="Mohammed AL GHAMDI (MRASSEL_2023)" userId="S::mohammed.al_ghamdi@ensta-bretagne.org::74ae2f46-7261-48c1-a4e1-4ebd881dcf7d" providerId="AD" clId="Web-{1836A2C6-419D-424E-8727-8DEA880CC2BE}" dt="2022-04-19T12:24:39.127" v="16" actId="20577"/>
        <pc:sldMkLst>
          <pc:docMk/>
          <pc:sldMk cId="2011571927" sldId="276"/>
        </pc:sldMkLst>
        <pc:spChg chg="mod">
          <ac:chgData name="Mohammed AL GHAMDI (MRASSEL_2023)" userId="S::mohammed.al_ghamdi@ensta-bretagne.org::74ae2f46-7261-48c1-a4e1-4ebd881dcf7d" providerId="AD" clId="Web-{1836A2C6-419D-424E-8727-8DEA880CC2BE}" dt="2022-04-19T12:24:39.127" v="16" actId="20577"/>
          <ac:spMkLst>
            <pc:docMk/>
            <pc:sldMk cId="2011571927" sldId="276"/>
            <ac:spMk id="2" creationId="{8460295B-54B9-4937-90E3-BAB9CE69E30B}"/>
          </ac:spMkLst>
        </pc:spChg>
      </pc:sldChg>
      <pc:sldChg chg="modSp add replId">
        <pc:chgData name="Mohammed AL GHAMDI (MRASSEL_2023)" userId="S::mohammed.al_ghamdi@ensta-bretagne.org::74ae2f46-7261-48c1-a4e1-4ebd881dcf7d" providerId="AD" clId="Web-{1836A2C6-419D-424E-8727-8DEA880CC2BE}" dt="2022-04-19T12:25:14.394" v="24" actId="20577"/>
        <pc:sldMkLst>
          <pc:docMk/>
          <pc:sldMk cId="894247027" sldId="277"/>
        </pc:sldMkLst>
        <pc:spChg chg="mod">
          <ac:chgData name="Mohammed AL GHAMDI (MRASSEL_2023)" userId="S::mohammed.al_ghamdi@ensta-bretagne.org::74ae2f46-7261-48c1-a4e1-4ebd881dcf7d" providerId="AD" clId="Web-{1836A2C6-419D-424E-8727-8DEA880CC2BE}" dt="2022-04-19T12:25:14.394" v="24" actId="20577"/>
          <ac:spMkLst>
            <pc:docMk/>
            <pc:sldMk cId="894247027" sldId="277"/>
            <ac:spMk id="2" creationId="{8460295B-54B9-4937-90E3-BAB9CE69E30B}"/>
          </ac:spMkLst>
        </pc:spChg>
      </pc:sldChg>
      <pc:sldChg chg="modSp add replId">
        <pc:chgData name="Mohammed AL GHAMDI (MRASSEL_2023)" userId="S::mohammed.al_ghamdi@ensta-bretagne.org::74ae2f46-7261-48c1-a4e1-4ebd881dcf7d" providerId="AD" clId="Web-{1836A2C6-419D-424E-8727-8DEA880CC2BE}" dt="2022-04-19T12:25:39.457" v="32" actId="20577"/>
        <pc:sldMkLst>
          <pc:docMk/>
          <pc:sldMk cId="716094566" sldId="278"/>
        </pc:sldMkLst>
        <pc:spChg chg="mod">
          <ac:chgData name="Mohammed AL GHAMDI (MRASSEL_2023)" userId="S::mohammed.al_ghamdi@ensta-bretagne.org::74ae2f46-7261-48c1-a4e1-4ebd881dcf7d" providerId="AD" clId="Web-{1836A2C6-419D-424E-8727-8DEA880CC2BE}" dt="2022-04-19T12:25:39.457" v="32" actId="20577"/>
          <ac:spMkLst>
            <pc:docMk/>
            <pc:sldMk cId="716094566" sldId="278"/>
            <ac:spMk id="2" creationId="{8460295B-54B9-4937-90E3-BAB9CE69E30B}"/>
          </ac:spMkLst>
        </pc:spChg>
      </pc:sldChg>
      <pc:sldChg chg="modSp add replId">
        <pc:chgData name="Mohammed AL GHAMDI (MRASSEL_2023)" userId="S::mohammed.al_ghamdi@ensta-bretagne.org::74ae2f46-7261-48c1-a4e1-4ebd881dcf7d" providerId="AD" clId="Web-{1836A2C6-419D-424E-8727-8DEA880CC2BE}" dt="2022-04-19T12:25:54.520" v="34" actId="20577"/>
        <pc:sldMkLst>
          <pc:docMk/>
          <pc:sldMk cId="1559520520" sldId="279"/>
        </pc:sldMkLst>
        <pc:spChg chg="mod">
          <ac:chgData name="Mohammed AL GHAMDI (MRASSEL_2023)" userId="S::mohammed.al_ghamdi@ensta-bretagne.org::74ae2f46-7261-48c1-a4e1-4ebd881dcf7d" providerId="AD" clId="Web-{1836A2C6-419D-424E-8727-8DEA880CC2BE}" dt="2022-04-19T12:25:54.520" v="34" actId="20577"/>
          <ac:spMkLst>
            <pc:docMk/>
            <pc:sldMk cId="1559520520" sldId="279"/>
            <ac:spMk id="2" creationId="{8460295B-54B9-4937-90E3-BAB9CE69E30B}"/>
          </ac:spMkLst>
        </pc:spChg>
      </pc:sldChg>
      <pc:sldChg chg="addSp delSp modSp add replId">
        <pc:chgData name="Mohammed AL GHAMDI (MRASSEL_2023)" userId="S::mohammed.al_ghamdi@ensta-bretagne.org::74ae2f46-7261-48c1-a4e1-4ebd881dcf7d" providerId="AD" clId="Web-{1836A2C6-419D-424E-8727-8DEA880CC2BE}" dt="2022-04-19T13:20:58.554" v="160" actId="20577"/>
        <pc:sldMkLst>
          <pc:docMk/>
          <pc:sldMk cId="2738801912" sldId="282"/>
        </pc:sldMkLst>
        <pc:spChg chg="mod">
          <ac:chgData name="Mohammed AL GHAMDI (MRASSEL_2023)" userId="S::mohammed.al_ghamdi@ensta-bretagne.org::74ae2f46-7261-48c1-a4e1-4ebd881dcf7d" providerId="AD" clId="Web-{1836A2C6-419D-424E-8727-8DEA880CC2BE}" dt="2022-04-19T12:38:51.773" v="84" actId="20577"/>
          <ac:spMkLst>
            <pc:docMk/>
            <pc:sldMk cId="2738801912" sldId="282"/>
            <ac:spMk id="2" creationId="{8C543F67-9C70-4748-8C0C-3A7863422F99}"/>
          </ac:spMkLst>
        </pc:spChg>
        <pc:graphicFrameChg chg="add del mod modGraphic">
          <ac:chgData name="Mohammed AL GHAMDI (MRASSEL_2023)" userId="S::mohammed.al_ghamdi@ensta-bretagne.org::74ae2f46-7261-48c1-a4e1-4ebd881dcf7d" providerId="AD" clId="Web-{1836A2C6-419D-424E-8727-8DEA880CC2BE}" dt="2022-04-19T13:19:53.709" v="157"/>
          <ac:graphicFrameMkLst>
            <pc:docMk/>
            <pc:sldMk cId="2738801912" sldId="282"/>
            <ac:graphicFrameMk id="3" creationId="{41BA392F-EE64-EC5C-1209-1718E4423617}"/>
          </ac:graphicFrameMkLst>
        </pc:graphicFrameChg>
        <pc:graphicFrameChg chg="add mod modGraphic">
          <ac:chgData name="Mohammed AL GHAMDI (MRASSEL_2023)" userId="S::mohammed.al_ghamdi@ensta-bretagne.org::74ae2f46-7261-48c1-a4e1-4ebd881dcf7d" providerId="AD" clId="Web-{1836A2C6-419D-424E-8727-8DEA880CC2BE}" dt="2022-04-19T13:20:58.554" v="160" actId="20577"/>
          <ac:graphicFrameMkLst>
            <pc:docMk/>
            <pc:sldMk cId="2738801912" sldId="282"/>
            <ac:graphicFrameMk id="19" creationId="{A6DC1653-06FB-E656-9765-B5814F44ECF3}"/>
          </ac:graphicFrameMkLst>
        </pc:graphicFrameChg>
        <pc:picChg chg="del">
          <ac:chgData name="Mohammed AL GHAMDI (MRASSEL_2023)" userId="S::mohammed.al_ghamdi@ensta-bretagne.org::74ae2f46-7261-48c1-a4e1-4ebd881dcf7d" providerId="AD" clId="Web-{1836A2C6-419D-424E-8727-8DEA880CC2BE}" dt="2022-04-19T12:38:30.132" v="82"/>
          <ac:picMkLst>
            <pc:docMk/>
            <pc:sldMk cId="2738801912" sldId="282"/>
            <ac:picMk id="7" creationId="{E78C1580-320E-4415-443B-5F8888F36CB7}"/>
          </ac:picMkLst>
        </pc:picChg>
      </pc:sldChg>
      <pc:sldChg chg="delSp modSp add replId">
        <pc:chgData name="Mohammed AL GHAMDI (MRASSEL_2023)" userId="S::mohammed.al_ghamdi@ensta-bretagne.org::74ae2f46-7261-48c1-a4e1-4ebd881dcf7d" providerId="AD" clId="Web-{1836A2C6-419D-424E-8727-8DEA880CC2BE}" dt="2022-04-19T12:38:56.867" v="86" actId="20577"/>
        <pc:sldMkLst>
          <pc:docMk/>
          <pc:sldMk cId="530040587" sldId="283"/>
        </pc:sldMkLst>
        <pc:spChg chg="mod">
          <ac:chgData name="Mohammed AL GHAMDI (MRASSEL_2023)" userId="S::mohammed.al_ghamdi@ensta-bretagne.org::74ae2f46-7261-48c1-a4e1-4ebd881dcf7d" providerId="AD" clId="Web-{1836A2C6-419D-424E-8727-8DEA880CC2BE}" dt="2022-04-19T12:38:56.867" v="86" actId="20577"/>
          <ac:spMkLst>
            <pc:docMk/>
            <pc:sldMk cId="530040587" sldId="283"/>
            <ac:spMk id="2" creationId="{8C543F67-9C70-4748-8C0C-3A7863422F99}"/>
          </ac:spMkLst>
        </pc:spChg>
        <pc:picChg chg="del">
          <ac:chgData name="Mohammed AL GHAMDI (MRASSEL_2023)" userId="S::mohammed.al_ghamdi@ensta-bretagne.org::74ae2f46-7261-48c1-a4e1-4ebd881dcf7d" providerId="AD" clId="Web-{1836A2C6-419D-424E-8727-8DEA880CC2BE}" dt="2022-04-19T12:38:27.694" v="81"/>
          <ac:picMkLst>
            <pc:docMk/>
            <pc:sldMk cId="530040587" sldId="283"/>
            <ac:picMk id="7" creationId="{E78C1580-320E-4415-443B-5F8888F36CB7}"/>
          </ac:picMkLst>
        </pc:picChg>
      </pc:sldChg>
      <pc:sldChg chg="add del replId">
        <pc:chgData name="Mohammed AL GHAMDI (MRASSEL_2023)" userId="S::mohammed.al_ghamdi@ensta-bretagne.org::74ae2f46-7261-48c1-a4e1-4ebd881dcf7d" providerId="AD" clId="Web-{1836A2C6-419D-424E-8727-8DEA880CC2BE}" dt="2022-04-19T12:37:28.662" v="63"/>
        <pc:sldMkLst>
          <pc:docMk/>
          <pc:sldMk cId="2979556699" sldId="284"/>
        </pc:sldMkLst>
      </pc:sldChg>
    </pc:docChg>
  </pc:docChgLst>
  <pc:docChgLst>
    <pc:chgData name="Hendrik HIDDINGA (FISE_2023)" userId="S::hendrik.hiddinga@ensta-bretagne.org::85bd2baa-7aef-4909-89b9-49c04269e37e" providerId="AD" clId="Web-{05EF2518-5BB4-E9F5-7ACC-2E36ED1DE922}"/>
    <pc:docChg chg="addSld modSld">
      <pc:chgData name="Hendrik HIDDINGA (FISE_2023)" userId="S::hendrik.hiddinga@ensta-bretagne.org::85bd2baa-7aef-4909-89b9-49c04269e37e" providerId="AD" clId="Web-{05EF2518-5BB4-E9F5-7ACC-2E36ED1DE922}" dt="2022-04-25T22:27:25.231" v="10" actId="1076"/>
      <pc:docMkLst>
        <pc:docMk/>
      </pc:docMkLst>
      <pc:sldChg chg="addSp modSp">
        <pc:chgData name="Hendrik HIDDINGA (FISE_2023)" userId="S::hendrik.hiddinga@ensta-bretagne.org::85bd2baa-7aef-4909-89b9-49c04269e37e" providerId="AD" clId="Web-{05EF2518-5BB4-E9F5-7ACC-2E36ED1DE922}" dt="2022-04-25T22:24:24.211" v="2" actId="1076"/>
        <pc:sldMkLst>
          <pc:docMk/>
          <pc:sldMk cId="1055105493" sldId="288"/>
        </pc:sldMkLst>
        <pc:picChg chg="add mod">
          <ac:chgData name="Hendrik HIDDINGA (FISE_2023)" userId="S::hendrik.hiddinga@ensta-bretagne.org::85bd2baa-7aef-4909-89b9-49c04269e37e" providerId="AD" clId="Web-{05EF2518-5BB4-E9F5-7ACC-2E36ED1DE922}" dt="2022-04-25T22:24:24.211" v="2" actId="1076"/>
          <ac:picMkLst>
            <pc:docMk/>
            <pc:sldMk cId="1055105493" sldId="288"/>
            <ac:picMk id="3" creationId="{9CE91B5E-0D1A-1691-24F4-DE2B84AC13AC}"/>
          </ac:picMkLst>
        </pc:picChg>
      </pc:sldChg>
      <pc:sldChg chg="add replId">
        <pc:chgData name="Hendrik HIDDINGA (FISE_2023)" userId="S::hendrik.hiddinga@ensta-bretagne.org::85bd2baa-7aef-4909-89b9-49c04269e37e" providerId="AD" clId="Web-{05EF2518-5BB4-E9F5-7ACC-2E36ED1DE922}" dt="2022-04-25T22:25:53.650" v="3"/>
        <pc:sldMkLst>
          <pc:docMk/>
          <pc:sldMk cId="973211485" sldId="298"/>
        </pc:sldMkLst>
      </pc:sldChg>
      <pc:sldChg chg="addSp delSp modSp add replId">
        <pc:chgData name="Hendrik HIDDINGA (FISE_2023)" userId="S::hendrik.hiddinga@ensta-bretagne.org::85bd2baa-7aef-4909-89b9-49c04269e37e" providerId="AD" clId="Web-{05EF2518-5BB4-E9F5-7ACC-2E36ED1DE922}" dt="2022-04-25T22:27:25.231" v="10" actId="1076"/>
        <pc:sldMkLst>
          <pc:docMk/>
          <pc:sldMk cId="1801505529" sldId="299"/>
        </pc:sldMkLst>
        <pc:picChg chg="del">
          <ac:chgData name="Hendrik HIDDINGA (FISE_2023)" userId="S::hendrik.hiddinga@ensta-bretagne.org::85bd2baa-7aef-4909-89b9-49c04269e37e" providerId="AD" clId="Web-{05EF2518-5BB4-E9F5-7ACC-2E36ED1DE922}" dt="2022-04-25T22:26:11.276" v="5"/>
          <ac:picMkLst>
            <pc:docMk/>
            <pc:sldMk cId="1801505529" sldId="299"/>
            <ac:picMk id="3" creationId="{9CE91B5E-0D1A-1691-24F4-DE2B84AC13AC}"/>
          </ac:picMkLst>
        </pc:picChg>
        <pc:picChg chg="add del mod">
          <ac:chgData name="Hendrik HIDDINGA (FISE_2023)" userId="S::hendrik.hiddinga@ensta-bretagne.org::85bd2baa-7aef-4909-89b9-49c04269e37e" providerId="AD" clId="Web-{05EF2518-5BB4-E9F5-7ACC-2E36ED1DE922}" dt="2022-04-25T22:26:18.964" v="7"/>
          <ac:picMkLst>
            <pc:docMk/>
            <pc:sldMk cId="1801505529" sldId="299"/>
            <ac:picMk id="7" creationId="{E4E3612C-DD9F-9935-4A7C-7B6DA6D1F624}"/>
          </ac:picMkLst>
        </pc:picChg>
        <pc:picChg chg="add mod">
          <ac:chgData name="Hendrik HIDDINGA (FISE_2023)" userId="S::hendrik.hiddinga@ensta-bretagne.org::85bd2baa-7aef-4909-89b9-49c04269e37e" providerId="AD" clId="Web-{05EF2518-5BB4-E9F5-7ACC-2E36ED1DE922}" dt="2022-04-25T22:27:25.231" v="10" actId="1076"/>
          <ac:picMkLst>
            <pc:docMk/>
            <pc:sldMk cId="1801505529" sldId="299"/>
            <ac:picMk id="8" creationId="{D75FE974-8F61-5773-0157-0E878B7D0F56}"/>
          </ac:picMkLst>
        </pc:picChg>
      </pc:sldChg>
    </pc:docChg>
  </pc:docChgLst>
  <pc:docChgLst>
    <pc:chgData name="Hendrik HIDDINGA (FISE_2023)" userId="85bd2baa-7aef-4909-89b9-49c04269e37e" providerId="ADAL" clId="{E5DF616A-6F0F-4880-AAEE-9FDCB908065C}"/>
    <pc:docChg chg="undo redo custSel addSld delSld modSld sldOrd">
      <pc:chgData name="Hendrik HIDDINGA (FISE_2023)" userId="85bd2baa-7aef-4909-89b9-49c04269e37e" providerId="ADAL" clId="{E5DF616A-6F0F-4880-AAEE-9FDCB908065C}" dt="2022-04-26T11:19:53.342" v="1578" actId="1037"/>
      <pc:docMkLst>
        <pc:docMk/>
      </pc:docMkLst>
      <pc:sldChg chg="addSp delSp modSp mod">
        <pc:chgData name="Hendrik HIDDINGA (FISE_2023)" userId="85bd2baa-7aef-4909-89b9-49c04269e37e" providerId="ADAL" clId="{E5DF616A-6F0F-4880-AAEE-9FDCB908065C}" dt="2022-04-25T22:41:30.979" v="424" actId="478"/>
        <pc:sldMkLst>
          <pc:docMk/>
          <pc:sldMk cId="2259308896" sldId="256"/>
        </pc:sldMkLst>
        <pc:picChg chg="del">
          <ac:chgData name="Hendrik HIDDINGA (FISE_2023)" userId="85bd2baa-7aef-4909-89b9-49c04269e37e" providerId="ADAL" clId="{E5DF616A-6F0F-4880-AAEE-9FDCB908065C}" dt="2022-04-25T22:41:30.979" v="424" actId="478"/>
          <ac:picMkLst>
            <pc:docMk/>
            <pc:sldMk cId="2259308896" sldId="256"/>
            <ac:picMk id="4" creationId="{9B2633C1-A875-4171-1849-4B8951F18F4C}"/>
          </ac:picMkLst>
        </pc:picChg>
        <pc:picChg chg="add mod">
          <ac:chgData name="Hendrik HIDDINGA (FISE_2023)" userId="85bd2baa-7aef-4909-89b9-49c04269e37e" providerId="ADAL" clId="{E5DF616A-6F0F-4880-AAEE-9FDCB908065C}" dt="2022-04-25T22:41:29.253" v="423" actId="1076"/>
          <ac:picMkLst>
            <pc:docMk/>
            <pc:sldMk cId="2259308896" sldId="256"/>
            <ac:picMk id="3074" creationId="{2128B236-AA00-409E-A08C-6FE04770D8C6}"/>
          </ac:picMkLst>
        </pc:picChg>
      </pc:sldChg>
      <pc:sldChg chg="addSp delSp modSp mod">
        <pc:chgData name="Hendrik HIDDINGA (FISE_2023)" userId="85bd2baa-7aef-4909-89b9-49c04269e37e" providerId="ADAL" clId="{E5DF616A-6F0F-4880-AAEE-9FDCB908065C}" dt="2022-04-26T11:00:48.491" v="1011" actId="20577"/>
        <pc:sldMkLst>
          <pc:docMk/>
          <pc:sldMk cId="1325608595" sldId="257"/>
        </pc:sldMkLst>
        <pc:spChg chg="mod">
          <ac:chgData name="Hendrik HIDDINGA (FISE_2023)" userId="85bd2baa-7aef-4909-89b9-49c04269e37e" providerId="ADAL" clId="{E5DF616A-6F0F-4880-AAEE-9FDCB908065C}" dt="2022-04-26T11:00:48.491" v="1011" actId="20577"/>
          <ac:spMkLst>
            <pc:docMk/>
            <pc:sldMk cId="1325608595" sldId="257"/>
            <ac:spMk id="3" creationId="{22788C46-D0BC-4307-AE55-7601A139E7CB}"/>
          </ac:spMkLst>
        </pc:spChg>
        <pc:spChg chg="mod">
          <ac:chgData name="Hendrik HIDDINGA (FISE_2023)" userId="85bd2baa-7aef-4909-89b9-49c04269e37e" providerId="ADAL" clId="{E5DF616A-6F0F-4880-AAEE-9FDCB908065C}" dt="2022-04-25T22:38:58.271" v="406"/>
          <ac:spMkLst>
            <pc:docMk/>
            <pc:sldMk cId="1325608595" sldId="257"/>
            <ac:spMk id="5" creationId="{6209FEB4-4C5C-EB43-9696-7B42453DB79B}"/>
          </ac:spMkLst>
        </pc:spChg>
        <pc:picChg chg="add del mod">
          <ac:chgData name="Hendrik HIDDINGA (FISE_2023)" userId="85bd2baa-7aef-4909-89b9-49c04269e37e" providerId="ADAL" clId="{E5DF616A-6F0F-4880-AAEE-9FDCB908065C}" dt="2022-04-25T22:43:51.456" v="462" actId="478"/>
          <ac:picMkLst>
            <pc:docMk/>
            <pc:sldMk cId="1325608595" sldId="257"/>
            <ac:picMk id="8" creationId="{8BEFBB42-ED2D-4131-89D8-D590C70067B3}"/>
          </ac:picMkLst>
        </pc:picChg>
        <pc:picChg chg="add mod">
          <ac:chgData name="Hendrik HIDDINGA (FISE_2023)" userId="85bd2baa-7aef-4909-89b9-49c04269e37e" providerId="ADAL" clId="{E5DF616A-6F0F-4880-AAEE-9FDCB908065C}" dt="2022-04-25T22:43:51.663" v="463"/>
          <ac:picMkLst>
            <pc:docMk/>
            <pc:sldMk cId="1325608595" sldId="257"/>
            <ac:picMk id="9" creationId="{51A61375-A894-4A33-A839-6A29614F255D}"/>
          </ac:picMkLst>
        </pc:picChg>
        <pc:picChg chg="del">
          <ac:chgData name="Hendrik HIDDINGA (FISE_2023)" userId="85bd2baa-7aef-4909-89b9-49c04269e37e" providerId="ADAL" clId="{E5DF616A-6F0F-4880-AAEE-9FDCB908065C}" dt="2022-04-25T22:41:48.936" v="426" actId="478"/>
          <ac:picMkLst>
            <pc:docMk/>
            <pc:sldMk cId="1325608595" sldId="257"/>
            <ac:picMk id="11" creationId="{99F28E56-C493-0558-A589-845A860F79A9}"/>
          </ac:picMkLst>
        </pc:picChg>
      </pc:sldChg>
      <pc:sldChg chg="addSp delSp modSp mod">
        <pc:chgData name="Hendrik HIDDINGA (FISE_2023)" userId="85bd2baa-7aef-4909-89b9-49c04269e37e" providerId="ADAL" clId="{E5DF616A-6F0F-4880-AAEE-9FDCB908065C}" dt="2022-04-26T11:02:43.219" v="1031" actId="20577"/>
        <pc:sldMkLst>
          <pc:docMk/>
          <pc:sldMk cId="1639799154" sldId="258"/>
        </pc:sldMkLst>
        <pc:spChg chg="mod">
          <ac:chgData name="Hendrik HIDDINGA (FISE_2023)" userId="85bd2baa-7aef-4909-89b9-49c04269e37e" providerId="ADAL" clId="{E5DF616A-6F0F-4880-AAEE-9FDCB908065C}" dt="2022-04-25T22:39:02.740" v="407"/>
          <ac:spMkLst>
            <pc:docMk/>
            <pc:sldMk cId="1639799154" sldId="258"/>
            <ac:spMk id="5" creationId="{D593FA18-50D6-0344-B477-1D7C91CF4029}"/>
          </ac:spMkLst>
        </pc:spChg>
        <pc:spChg chg="mod">
          <ac:chgData name="Hendrik HIDDINGA (FISE_2023)" userId="85bd2baa-7aef-4909-89b9-49c04269e37e" providerId="ADAL" clId="{E5DF616A-6F0F-4880-AAEE-9FDCB908065C}" dt="2022-04-26T11:02:43.219" v="1031" actId="20577"/>
          <ac:spMkLst>
            <pc:docMk/>
            <pc:sldMk cId="1639799154" sldId="258"/>
            <ac:spMk id="10" creationId="{A17E3468-8CAE-36D8-1B39-45932469CE0D}"/>
          </ac:spMkLst>
        </pc:spChg>
        <pc:picChg chg="add del mod">
          <ac:chgData name="Hendrik HIDDINGA (FISE_2023)" userId="85bd2baa-7aef-4909-89b9-49c04269e37e" providerId="ADAL" clId="{E5DF616A-6F0F-4880-AAEE-9FDCB908065C}" dt="2022-04-25T22:43:41.688" v="458" actId="478"/>
          <ac:picMkLst>
            <pc:docMk/>
            <pc:sldMk cId="1639799154" sldId="258"/>
            <ac:picMk id="11" creationId="{C985C48D-E795-425A-B5A6-447A016FE3F6}"/>
          </ac:picMkLst>
        </pc:picChg>
        <pc:picChg chg="del">
          <ac:chgData name="Hendrik HIDDINGA (FISE_2023)" userId="85bd2baa-7aef-4909-89b9-49c04269e37e" providerId="ADAL" clId="{E5DF616A-6F0F-4880-AAEE-9FDCB908065C}" dt="2022-04-25T22:42:09.688" v="432" actId="478"/>
          <ac:picMkLst>
            <pc:docMk/>
            <pc:sldMk cId="1639799154" sldId="258"/>
            <ac:picMk id="12" creationId="{7CAC3E5B-527B-C2E8-6048-79DF71E7CD8F}"/>
          </ac:picMkLst>
        </pc:picChg>
        <pc:picChg chg="add mod">
          <ac:chgData name="Hendrik HIDDINGA (FISE_2023)" userId="85bd2baa-7aef-4909-89b9-49c04269e37e" providerId="ADAL" clId="{E5DF616A-6F0F-4880-AAEE-9FDCB908065C}" dt="2022-04-25T22:43:41.883" v="459"/>
          <ac:picMkLst>
            <pc:docMk/>
            <pc:sldMk cId="1639799154" sldId="258"/>
            <ac:picMk id="13" creationId="{B4CFC498-8755-41B0-B676-8AAF396C39CD}"/>
          </ac:picMkLst>
        </pc:picChg>
      </pc:sldChg>
      <pc:sldChg chg="addSp delSp modSp mod ord">
        <pc:chgData name="Hendrik HIDDINGA (FISE_2023)" userId="85bd2baa-7aef-4909-89b9-49c04269e37e" providerId="ADAL" clId="{E5DF616A-6F0F-4880-AAEE-9FDCB908065C}" dt="2022-04-25T22:50:04.091" v="921"/>
        <pc:sldMkLst>
          <pc:docMk/>
          <pc:sldMk cId="3446797337" sldId="259"/>
        </pc:sldMkLst>
        <pc:picChg chg="add del mod">
          <ac:chgData name="Hendrik HIDDINGA (FISE_2023)" userId="85bd2baa-7aef-4909-89b9-49c04269e37e" providerId="ADAL" clId="{E5DF616A-6F0F-4880-AAEE-9FDCB908065C}" dt="2022-04-25T22:43:46.029" v="460" actId="478"/>
          <ac:picMkLst>
            <pc:docMk/>
            <pc:sldMk cId="3446797337" sldId="259"/>
            <ac:picMk id="4" creationId="{F2DBB29F-E863-46FB-ACD3-B0D87D960B93}"/>
          </ac:picMkLst>
        </pc:picChg>
        <pc:picChg chg="add mod">
          <ac:chgData name="Hendrik HIDDINGA (FISE_2023)" userId="85bd2baa-7aef-4909-89b9-49c04269e37e" providerId="ADAL" clId="{E5DF616A-6F0F-4880-AAEE-9FDCB908065C}" dt="2022-04-25T22:43:46.209" v="461"/>
          <ac:picMkLst>
            <pc:docMk/>
            <pc:sldMk cId="3446797337" sldId="259"/>
            <ac:picMk id="5" creationId="{47B2940A-4F4C-43F7-998E-9888D5FF1113}"/>
          </ac:picMkLst>
        </pc:picChg>
        <pc:picChg chg="del">
          <ac:chgData name="Hendrik HIDDINGA (FISE_2023)" userId="85bd2baa-7aef-4909-89b9-49c04269e37e" providerId="ADAL" clId="{E5DF616A-6F0F-4880-AAEE-9FDCB908065C}" dt="2022-04-25T22:42:01.690" v="430" actId="478"/>
          <ac:picMkLst>
            <pc:docMk/>
            <pc:sldMk cId="3446797337" sldId="259"/>
            <ac:picMk id="7" creationId="{4A2FA891-BDC4-7CC9-6237-67390BEFF1F8}"/>
          </ac:picMkLst>
        </pc:picChg>
      </pc:sldChg>
      <pc:sldChg chg="addSp delSp modSp mod">
        <pc:chgData name="Hendrik HIDDINGA (FISE_2023)" userId="85bd2baa-7aef-4909-89b9-49c04269e37e" providerId="ADAL" clId="{E5DF616A-6F0F-4880-AAEE-9FDCB908065C}" dt="2022-04-26T11:18:45.859" v="1570" actId="478"/>
        <pc:sldMkLst>
          <pc:docMk/>
          <pc:sldMk cId="2639983765" sldId="273"/>
        </pc:sldMkLst>
        <pc:spChg chg="mod">
          <ac:chgData name="Hendrik HIDDINGA (FISE_2023)" userId="85bd2baa-7aef-4909-89b9-49c04269e37e" providerId="ADAL" clId="{E5DF616A-6F0F-4880-AAEE-9FDCB908065C}" dt="2022-04-26T11:18:24.746" v="1569" actId="20577"/>
          <ac:spMkLst>
            <pc:docMk/>
            <pc:sldMk cId="2639983765" sldId="273"/>
            <ac:spMk id="2" creationId="{33AF65A7-995A-9F45-891C-82D9B9D40801}"/>
          </ac:spMkLst>
        </pc:spChg>
        <pc:spChg chg="mod">
          <ac:chgData name="Hendrik HIDDINGA (FISE_2023)" userId="85bd2baa-7aef-4909-89b9-49c04269e37e" providerId="ADAL" clId="{E5DF616A-6F0F-4880-AAEE-9FDCB908065C}" dt="2022-04-25T22:39:39.357" v="412"/>
          <ac:spMkLst>
            <pc:docMk/>
            <pc:sldMk cId="2639983765" sldId="273"/>
            <ac:spMk id="4" creationId="{6E4EA976-8646-0143-BA18-8675E6FA5EB7}"/>
          </ac:spMkLst>
        </pc:spChg>
        <pc:spChg chg="del">
          <ac:chgData name="Hendrik HIDDINGA (FISE_2023)" userId="85bd2baa-7aef-4909-89b9-49c04269e37e" providerId="ADAL" clId="{E5DF616A-6F0F-4880-AAEE-9FDCB908065C}" dt="2022-04-26T11:18:45.859" v="1570" actId="478"/>
          <ac:spMkLst>
            <pc:docMk/>
            <pc:sldMk cId="2639983765" sldId="273"/>
            <ac:spMk id="7" creationId="{E178654B-08C9-4C41-8BEC-DFB720245862}"/>
          </ac:spMkLst>
        </pc:spChg>
        <pc:picChg chg="del">
          <ac:chgData name="Hendrik HIDDINGA (FISE_2023)" userId="85bd2baa-7aef-4909-89b9-49c04269e37e" providerId="ADAL" clId="{E5DF616A-6F0F-4880-AAEE-9FDCB908065C}" dt="2022-04-25T22:45:01.945" v="494" actId="478"/>
          <ac:picMkLst>
            <pc:docMk/>
            <pc:sldMk cId="2639983765" sldId="273"/>
            <ac:picMk id="8" creationId="{8D2E67B2-3B97-5F62-A188-D94840855372}"/>
          </ac:picMkLst>
        </pc:picChg>
        <pc:picChg chg="add mod">
          <ac:chgData name="Hendrik HIDDINGA (FISE_2023)" userId="85bd2baa-7aef-4909-89b9-49c04269e37e" providerId="ADAL" clId="{E5DF616A-6F0F-4880-AAEE-9FDCB908065C}" dt="2022-04-25T22:45:02.107" v="495"/>
          <ac:picMkLst>
            <pc:docMk/>
            <pc:sldMk cId="2639983765" sldId="273"/>
            <ac:picMk id="10" creationId="{734B0449-C4A0-47BA-AC9F-F7F12F87EA7D}"/>
          </ac:picMkLst>
        </pc:picChg>
      </pc:sldChg>
      <pc:sldChg chg="addSp delSp modSp mod">
        <pc:chgData name="Hendrik HIDDINGA (FISE_2023)" userId="85bd2baa-7aef-4909-89b9-49c04269e37e" providerId="ADAL" clId="{E5DF616A-6F0F-4880-AAEE-9FDCB908065C}" dt="2022-04-25T22:45:05.381" v="497"/>
        <pc:sldMkLst>
          <pc:docMk/>
          <pc:sldMk cId="926184573" sldId="275"/>
        </pc:sldMkLst>
        <pc:picChg chg="add mod">
          <ac:chgData name="Hendrik HIDDINGA (FISE_2023)" userId="85bd2baa-7aef-4909-89b9-49c04269e37e" providerId="ADAL" clId="{E5DF616A-6F0F-4880-AAEE-9FDCB908065C}" dt="2022-04-25T22:45:05.381" v="497"/>
          <ac:picMkLst>
            <pc:docMk/>
            <pc:sldMk cId="926184573" sldId="275"/>
            <ac:picMk id="6" creationId="{BDBF3B80-513F-4C5D-A61F-0AB7A16AB55D}"/>
          </ac:picMkLst>
        </pc:picChg>
        <pc:picChg chg="del">
          <ac:chgData name="Hendrik HIDDINGA (FISE_2023)" userId="85bd2baa-7aef-4909-89b9-49c04269e37e" providerId="ADAL" clId="{E5DF616A-6F0F-4880-AAEE-9FDCB908065C}" dt="2022-04-25T22:45:05.229" v="496" actId="478"/>
          <ac:picMkLst>
            <pc:docMk/>
            <pc:sldMk cId="926184573" sldId="275"/>
            <ac:picMk id="7" creationId="{51E5DF44-61EB-5385-5045-3A24C16A17D3}"/>
          </ac:picMkLst>
        </pc:picChg>
      </pc:sldChg>
      <pc:sldChg chg="addSp delSp modSp mod">
        <pc:chgData name="Hendrik HIDDINGA (FISE_2023)" userId="85bd2baa-7aef-4909-89b9-49c04269e37e" providerId="ADAL" clId="{E5DF616A-6F0F-4880-AAEE-9FDCB908065C}" dt="2022-04-25T22:43:30.457" v="453" actId="478"/>
        <pc:sldMkLst>
          <pc:docMk/>
          <pc:sldMk cId="2011571927" sldId="276"/>
        </pc:sldMkLst>
        <pc:picChg chg="add del mod">
          <ac:chgData name="Hendrik HIDDINGA (FISE_2023)" userId="85bd2baa-7aef-4909-89b9-49c04269e37e" providerId="ADAL" clId="{E5DF616A-6F0F-4880-AAEE-9FDCB908065C}" dt="2022-04-25T22:43:30.457" v="453" actId="478"/>
          <ac:picMkLst>
            <pc:docMk/>
            <pc:sldMk cId="2011571927" sldId="276"/>
            <ac:picMk id="4" creationId="{550C41BC-AD94-487A-A670-790245985746}"/>
          </ac:picMkLst>
        </pc:picChg>
        <pc:picChg chg="add mod">
          <ac:chgData name="Hendrik HIDDINGA (FISE_2023)" userId="85bd2baa-7aef-4909-89b9-49c04269e37e" providerId="ADAL" clId="{E5DF616A-6F0F-4880-AAEE-9FDCB908065C}" dt="2022-04-25T22:43:27.763" v="452"/>
          <ac:picMkLst>
            <pc:docMk/>
            <pc:sldMk cId="2011571927" sldId="276"/>
            <ac:picMk id="5" creationId="{718B7D47-B6DF-4C29-9228-456639B6D3E4}"/>
          </ac:picMkLst>
        </pc:picChg>
        <pc:picChg chg="del">
          <ac:chgData name="Hendrik HIDDINGA (FISE_2023)" userId="85bd2baa-7aef-4909-89b9-49c04269e37e" providerId="ADAL" clId="{E5DF616A-6F0F-4880-AAEE-9FDCB908065C}" dt="2022-04-25T22:42:22.359" v="438" actId="478"/>
          <ac:picMkLst>
            <pc:docMk/>
            <pc:sldMk cId="2011571927" sldId="276"/>
            <ac:picMk id="6" creationId="{0E2834D5-6070-2FEF-45E1-CFFD141E0710}"/>
          </ac:picMkLst>
        </pc:picChg>
      </pc:sldChg>
      <pc:sldChg chg="addSp delSp modSp del mod">
        <pc:chgData name="Hendrik HIDDINGA (FISE_2023)" userId="85bd2baa-7aef-4909-89b9-49c04269e37e" providerId="ADAL" clId="{E5DF616A-6F0F-4880-AAEE-9FDCB908065C}" dt="2022-04-26T11:00:41.746" v="1009" actId="2696"/>
        <pc:sldMkLst>
          <pc:docMk/>
          <pc:sldMk cId="894247027" sldId="277"/>
        </pc:sldMkLst>
        <pc:picChg chg="add mod">
          <ac:chgData name="Hendrik HIDDINGA (FISE_2023)" userId="85bd2baa-7aef-4909-89b9-49c04269e37e" providerId="ADAL" clId="{E5DF616A-6F0F-4880-AAEE-9FDCB908065C}" dt="2022-04-25T22:44:02.647" v="467"/>
          <ac:picMkLst>
            <pc:docMk/>
            <pc:sldMk cId="894247027" sldId="277"/>
            <ac:picMk id="4" creationId="{CE79ED79-3E73-43AF-B323-F8C87524688D}"/>
          </ac:picMkLst>
        </pc:picChg>
        <pc:picChg chg="del">
          <ac:chgData name="Hendrik HIDDINGA (FISE_2023)" userId="85bd2baa-7aef-4909-89b9-49c04269e37e" providerId="ADAL" clId="{E5DF616A-6F0F-4880-AAEE-9FDCB908065C}" dt="2022-04-25T22:44:02.440" v="466" actId="478"/>
          <ac:picMkLst>
            <pc:docMk/>
            <pc:sldMk cId="894247027" sldId="277"/>
            <ac:picMk id="6" creationId="{59F030AD-8BE9-F525-4757-79A5CC8F43C1}"/>
          </ac:picMkLst>
        </pc:picChg>
      </pc:sldChg>
      <pc:sldChg chg="addSp delSp modSp mod">
        <pc:chgData name="Hendrik HIDDINGA (FISE_2023)" userId="85bd2baa-7aef-4909-89b9-49c04269e37e" providerId="ADAL" clId="{E5DF616A-6F0F-4880-AAEE-9FDCB908065C}" dt="2022-04-25T22:44:08.162" v="469"/>
        <pc:sldMkLst>
          <pc:docMk/>
          <pc:sldMk cId="716094566" sldId="278"/>
        </pc:sldMkLst>
        <pc:picChg chg="add mod">
          <ac:chgData name="Hendrik HIDDINGA (FISE_2023)" userId="85bd2baa-7aef-4909-89b9-49c04269e37e" providerId="ADAL" clId="{E5DF616A-6F0F-4880-AAEE-9FDCB908065C}" dt="2022-04-25T22:44:08.162" v="469"/>
          <ac:picMkLst>
            <pc:docMk/>
            <pc:sldMk cId="716094566" sldId="278"/>
            <ac:picMk id="4" creationId="{119A2C73-62F7-46A1-918B-1C5199E91324}"/>
          </ac:picMkLst>
        </pc:picChg>
        <pc:picChg chg="del">
          <ac:chgData name="Hendrik HIDDINGA (FISE_2023)" userId="85bd2baa-7aef-4909-89b9-49c04269e37e" providerId="ADAL" clId="{E5DF616A-6F0F-4880-AAEE-9FDCB908065C}" dt="2022-04-25T22:44:07.869" v="468" actId="478"/>
          <ac:picMkLst>
            <pc:docMk/>
            <pc:sldMk cId="716094566" sldId="278"/>
            <ac:picMk id="6" creationId="{D95B7757-7955-4E62-4570-EBF58B45928E}"/>
          </ac:picMkLst>
        </pc:picChg>
      </pc:sldChg>
      <pc:sldChg chg="addSp delSp modSp mod">
        <pc:chgData name="Hendrik HIDDINGA (FISE_2023)" userId="85bd2baa-7aef-4909-89b9-49c04269e37e" providerId="ADAL" clId="{E5DF616A-6F0F-4880-AAEE-9FDCB908065C}" dt="2022-04-25T22:44:24.984" v="478"/>
        <pc:sldMkLst>
          <pc:docMk/>
          <pc:sldMk cId="1559520520" sldId="279"/>
        </pc:sldMkLst>
        <pc:picChg chg="add mod">
          <ac:chgData name="Hendrik HIDDINGA (FISE_2023)" userId="85bd2baa-7aef-4909-89b9-49c04269e37e" providerId="ADAL" clId="{E5DF616A-6F0F-4880-AAEE-9FDCB908065C}" dt="2022-04-25T22:44:24.984" v="478"/>
          <ac:picMkLst>
            <pc:docMk/>
            <pc:sldMk cId="1559520520" sldId="279"/>
            <ac:picMk id="4" creationId="{BECE9718-0E4A-4FAB-9BAE-AA4C311A6D01}"/>
          </ac:picMkLst>
        </pc:picChg>
        <pc:picChg chg="del">
          <ac:chgData name="Hendrik HIDDINGA (FISE_2023)" userId="85bd2baa-7aef-4909-89b9-49c04269e37e" providerId="ADAL" clId="{E5DF616A-6F0F-4880-AAEE-9FDCB908065C}" dt="2022-04-25T22:44:24.788" v="477" actId="478"/>
          <ac:picMkLst>
            <pc:docMk/>
            <pc:sldMk cId="1559520520" sldId="279"/>
            <ac:picMk id="6" creationId="{BD841293-72BC-1324-ECCF-71C2F3F84584}"/>
          </ac:picMkLst>
        </pc:picChg>
      </pc:sldChg>
      <pc:sldChg chg="addSp delSp modSp mod">
        <pc:chgData name="Hendrik HIDDINGA (FISE_2023)" userId="85bd2baa-7aef-4909-89b9-49c04269e37e" providerId="ADAL" clId="{E5DF616A-6F0F-4880-AAEE-9FDCB908065C}" dt="2022-04-25T22:43:24.407" v="451" actId="1076"/>
        <pc:sldMkLst>
          <pc:docMk/>
          <pc:sldMk cId="2495191190" sldId="280"/>
        </pc:sldMkLst>
        <pc:spChg chg="mod">
          <ac:chgData name="Hendrik HIDDINGA (FISE_2023)" userId="85bd2baa-7aef-4909-89b9-49c04269e37e" providerId="ADAL" clId="{E5DF616A-6F0F-4880-AAEE-9FDCB908065C}" dt="2022-04-25T22:39:13.902" v="410"/>
          <ac:spMkLst>
            <pc:docMk/>
            <pc:sldMk cId="2495191190" sldId="280"/>
            <ac:spMk id="5" creationId="{8E14241A-19D4-B009-39A3-9D44C1C95F83}"/>
          </ac:spMkLst>
        </pc:spChg>
        <pc:picChg chg="add del mod">
          <ac:chgData name="Hendrik HIDDINGA (FISE_2023)" userId="85bd2baa-7aef-4909-89b9-49c04269e37e" providerId="ADAL" clId="{E5DF616A-6F0F-4880-AAEE-9FDCB908065C}" dt="2022-04-25T22:43:19.763" v="449" actId="478"/>
          <ac:picMkLst>
            <pc:docMk/>
            <pc:sldMk cId="2495191190" sldId="280"/>
            <ac:picMk id="8" creationId="{794AFD22-006C-42F5-910F-8ABD6394D17F}"/>
          </ac:picMkLst>
        </pc:picChg>
        <pc:picChg chg="del">
          <ac:chgData name="Hendrik HIDDINGA (FISE_2023)" userId="85bd2baa-7aef-4909-89b9-49c04269e37e" providerId="ADAL" clId="{E5DF616A-6F0F-4880-AAEE-9FDCB908065C}" dt="2022-04-25T22:42:27.828" v="440" actId="478"/>
          <ac:picMkLst>
            <pc:docMk/>
            <pc:sldMk cId="2495191190" sldId="280"/>
            <ac:picMk id="10" creationId="{5D369C09-2945-F2FE-2CFF-47EED8DCCF6B}"/>
          </ac:picMkLst>
        </pc:picChg>
        <pc:picChg chg="add mod">
          <ac:chgData name="Hendrik HIDDINGA (FISE_2023)" userId="85bd2baa-7aef-4909-89b9-49c04269e37e" providerId="ADAL" clId="{E5DF616A-6F0F-4880-AAEE-9FDCB908065C}" dt="2022-04-25T22:43:24.407" v="451" actId="1076"/>
          <ac:picMkLst>
            <pc:docMk/>
            <pc:sldMk cId="2495191190" sldId="280"/>
            <ac:picMk id="6146" creationId="{1B90C957-A74B-4413-8B3B-3CAB6030E012}"/>
          </ac:picMkLst>
        </pc:picChg>
      </pc:sldChg>
      <pc:sldChg chg="addSp delSp modSp mod">
        <pc:chgData name="Hendrik HIDDINGA (FISE_2023)" userId="85bd2baa-7aef-4909-89b9-49c04269e37e" providerId="ADAL" clId="{E5DF616A-6F0F-4880-AAEE-9FDCB908065C}" dt="2022-04-26T11:03:07.309" v="1033" actId="20577"/>
        <pc:sldMkLst>
          <pc:docMk/>
          <pc:sldMk cId="2738801912" sldId="282"/>
        </pc:sldMkLst>
        <pc:spChg chg="mod">
          <ac:chgData name="Hendrik HIDDINGA (FISE_2023)" userId="85bd2baa-7aef-4909-89b9-49c04269e37e" providerId="ADAL" clId="{E5DF616A-6F0F-4880-AAEE-9FDCB908065C}" dt="2022-04-25T22:39:05.573" v="408"/>
          <ac:spMkLst>
            <pc:docMk/>
            <pc:sldMk cId="2738801912" sldId="282"/>
            <ac:spMk id="5" creationId="{D593FA18-50D6-0344-B477-1D7C91CF4029}"/>
          </ac:spMkLst>
        </pc:spChg>
        <pc:graphicFrameChg chg="mod">
          <ac:chgData name="Hendrik HIDDINGA (FISE_2023)" userId="85bd2baa-7aef-4909-89b9-49c04269e37e" providerId="ADAL" clId="{E5DF616A-6F0F-4880-AAEE-9FDCB908065C}" dt="2022-04-26T11:03:07.309" v="1033" actId="20577"/>
          <ac:graphicFrameMkLst>
            <pc:docMk/>
            <pc:sldMk cId="2738801912" sldId="282"/>
            <ac:graphicFrameMk id="1289" creationId="{48D1BCE0-310E-6412-EDA8-69E777C73FA7}"/>
          </ac:graphicFrameMkLst>
        </pc:graphicFrameChg>
        <pc:picChg chg="add del mod">
          <ac:chgData name="Hendrik HIDDINGA (FISE_2023)" userId="85bd2baa-7aef-4909-89b9-49c04269e37e" providerId="ADAL" clId="{E5DF616A-6F0F-4880-AAEE-9FDCB908065C}" dt="2022-04-25T22:43:38.900" v="456" actId="478"/>
          <ac:picMkLst>
            <pc:docMk/>
            <pc:sldMk cId="2738801912" sldId="282"/>
            <ac:picMk id="8" creationId="{AB091E43-91B8-49BA-9D09-D1697D7B7396}"/>
          </ac:picMkLst>
        </pc:picChg>
        <pc:picChg chg="add mod">
          <ac:chgData name="Hendrik HIDDINGA (FISE_2023)" userId="85bd2baa-7aef-4909-89b9-49c04269e37e" providerId="ADAL" clId="{E5DF616A-6F0F-4880-AAEE-9FDCB908065C}" dt="2022-04-25T22:43:39.092" v="457"/>
          <ac:picMkLst>
            <pc:docMk/>
            <pc:sldMk cId="2738801912" sldId="282"/>
            <ac:picMk id="9" creationId="{A0A088FC-916B-498E-98C1-3F7469D748C7}"/>
          </ac:picMkLst>
        </pc:picChg>
        <pc:picChg chg="del">
          <ac:chgData name="Hendrik HIDDINGA (FISE_2023)" userId="85bd2baa-7aef-4909-89b9-49c04269e37e" providerId="ADAL" clId="{E5DF616A-6F0F-4880-AAEE-9FDCB908065C}" dt="2022-04-25T22:42:14.436" v="434" actId="478"/>
          <ac:picMkLst>
            <pc:docMk/>
            <pc:sldMk cId="2738801912" sldId="282"/>
            <ac:picMk id="1369" creationId="{9D2BDBA1-2BCE-A58C-4048-048044D0AC5C}"/>
          </ac:picMkLst>
        </pc:picChg>
      </pc:sldChg>
      <pc:sldChg chg="addSp delSp modSp mod">
        <pc:chgData name="Hendrik HIDDINGA (FISE_2023)" userId="85bd2baa-7aef-4909-89b9-49c04269e37e" providerId="ADAL" clId="{E5DF616A-6F0F-4880-AAEE-9FDCB908065C}" dt="2022-04-26T11:04:26.787" v="1089" actId="20577"/>
        <pc:sldMkLst>
          <pc:docMk/>
          <pc:sldMk cId="530040587" sldId="283"/>
        </pc:sldMkLst>
        <pc:spChg chg="mod">
          <ac:chgData name="Hendrik HIDDINGA (FISE_2023)" userId="85bd2baa-7aef-4909-89b9-49c04269e37e" providerId="ADAL" clId="{E5DF616A-6F0F-4880-AAEE-9FDCB908065C}" dt="2022-04-26T11:04:26.787" v="1089" actId="20577"/>
          <ac:spMkLst>
            <pc:docMk/>
            <pc:sldMk cId="530040587" sldId="283"/>
            <ac:spMk id="3" creationId="{36315A0F-188F-3A0F-7A75-953B97085D0A}"/>
          </ac:spMkLst>
        </pc:spChg>
        <pc:spChg chg="mod">
          <ac:chgData name="Hendrik HIDDINGA (FISE_2023)" userId="85bd2baa-7aef-4909-89b9-49c04269e37e" providerId="ADAL" clId="{E5DF616A-6F0F-4880-AAEE-9FDCB908065C}" dt="2022-04-25T22:39:08.628" v="409"/>
          <ac:spMkLst>
            <pc:docMk/>
            <pc:sldMk cId="530040587" sldId="283"/>
            <ac:spMk id="5" creationId="{D593FA18-50D6-0344-B477-1D7C91CF4029}"/>
          </ac:spMkLst>
        </pc:spChg>
        <pc:picChg chg="add del mod">
          <ac:chgData name="Hendrik HIDDINGA (FISE_2023)" userId="85bd2baa-7aef-4909-89b9-49c04269e37e" providerId="ADAL" clId="{E5DF616A-6F0F-4880-AAEE-9FDCB908065C}" dt="2022-04-25T22:43:35.871" v="454" actId="478"/>
          <ac:picMkLst>
            <pc:docMk/>
            <pc:sldMk cId="530040587" sldId="283"/>
            <ac:picMk id="8" creationId="{B971089D-F296-46CA-ACF2-0ECDB8B539D5}"/>
          </ac:picMkLst>
        </pc:picChg>
        <pc:picChg chg="add mod">
          <ac:chgData name="Hendrik HIDDINGA (FISE_2023)" userId="85bd2baa-7aef-4909-89b9-49c04269e37e" providerId="ADAL" clId="{E5DF616A-6F0F-4880-AAEE-9FDCB908065C}" dt="2022-04-25T22:43:36.215" v="455"/>
          <ac:picMkLst>
            <pc:docMk/>
            <pc:sldMk cId="530040587" sldId="283"/>
            <ac:picMk id="9" creationId="{2DA60878-B09A-4D98-BAF0-61D74863856D}"/>
          </ac:picMkLst>
        </pc:picChg>
        <pc:picChg chg="del">
          <ac:chgData name="Hendrik HIDDINGA (FISE_2023)" userId="85bd2baa-7aef-4909-89b9-49c04269e37e" providerId="ADAL" clId="{E5DF616A-6F0F-4880-AAEE-9FDCB908065C}" dt="2022-04-25T22:42:18.322" v="436" actId="478"/>
          <ac:picMkLst>
            <pc:docMk/>
            <pc:sldMk cId="530040587" sldId="283"/>
            <ac:picMk id="10" creationId="{98CA9431-B8D9-57C0-5071-4A5520DBFE8C}"/>
          </ac:picMkLst>
        </pc:picChg>
      </pc:sldChg>
      <pc:sldChg chg="addSp delSp modSp mod">
        <pc:chgData name="Hendrik HIDDINGA (FISE_2023)" userId="85bd2baa-7aef-4909-89b9-49c04269e37e" providerId="ADAL" clId="{E5DF616A-6F0F-4880-AAEE-9FDCB908065C}" dt="2022-04-25T22:42:47.689" v="444" actId="1076"/>
        <pc:sldMkLst>
          <pc:docMk/>
          <pc:sldMk cId="536646998" sldId="284"/>
        </pc:sldMkLst>
        <pc:spChg chg="mod">
          <ac:chgData name="Hendrik HIDDINGA (FISE_2023)" userId="85bd2baa-7aef-4909-89b9-49c04269e37e" providerId="ADAL" clId="{E5DF616A-6F0F-4880-AAEE-9FDCB908065C}" dt="2022-04-25T22:39:18.687" v="411"/>
          <ac:spMkLst>
            <pc:docMk/>
            <pc:sldMk cId="536646998" sldId="284"/>
            <ac:spMk id="5" creationId="{E35C4CA1-84AE-3B55-0890-EC32DB1201E6}"/>
          </ac:spMkLst>
        </pc:spChg>
        <pc:picChg chg="add mod">
          <ac:chgData name="Hendrik HIDDINGA (FISE_2023)" userId="85bd2baa-7aef-4909-89b9-49c04269e37e" providerId="ADAL" clId="{E5DF616A-6F0F-4880-AAEE-9FDCB908065C}" dt="2022-04-25T22:42:47.689" v="444" actId="1076"/>
          <ac:picMkLst>
            <pc:docMk/>
            <pc:sldMk cId="536646998" sldId="284"/>
            <ac:picMk id="8" creationId="{42FA6229-1E0A-4B8E-9A7B-6A4FEB651889}"/>
          </ac:picMkLst>
        </pc:picChg>
        <pc:picChg chg="del">
          <ac:chgData name="Hendrik HIDDINGA (FISE_2023)" userId="85bd2baa-7aef-4909-89b9-49c04269e37e" providerId="ADAL" clId="{E5DF616A-6F0F-4880-AAEE-9FDCB908065C}" dt="2022-04-25T22:42:32.071" v="442" actId="478"/>
          <ac:picMkLst>
            <pc:docMk/>
            <pc:sldMk cId="536646998" sldId="284"/>
            <ac:picMk id="11" creationId="{54843FF0-4FBD-3DCD-D380-F8DDF800665F}"/>
          </ac:picMkLst>
        </pc:picChg>
      </pc:sldChg>
      <pc:sldChg chg="addSp delSp modSp mod">
        <pc:chgData name="Hendrik HIDDINGA (FISE_2023)" userId="85bd2baa-7aef-4909-89b9-49c04269e37e" providerId="ADAL" clId="{E5DF616A-6F0F-4880-AAEE-9FDCB908065C}" dt="2022-04-25T22:44:30.001" v="480"/>
        <pc:sldMkLst>
          <pc:docMk/>
          <pc:sldMk cId="2422918387" sldId="285"/>
        </pc:sldMkLst>
        <pc:spChg chg="mod">
          <ac:chgData name="Hendrik HIDDINGA (FISE_2023)" userId="85bd2baa-7aef-4909-89b9-49c04269e37e" providerId="ADAL" clId="{E5DF616A-6F0F-4880-AAEE-9FDCB908065C}" dt="2022-04-25T22:38:13.354" v="395"/>
          <ac:spMkLst>
            <pc:docMk/>
            <pc:sldMk cId="2422918387" sldId="285"/>
            <ac:spMk id="5" creationId="{70183648-9792-E6B6-24E6-A75241C5CD6D}"/>
          </ac:spMkLst>
        </pc:spChg>
        <pc:picChg chg="add mod">
          <ac:chgData name="Hendrik HIDDINGA (FISE_2023)" userId="85bd2baa-7aef-4909-89b9-49c04269e37e" providerId="ADAL" clId="{E5DF616A-6F0F-4880-AAEE-9FDCB908065C}" dt="2022-04-25T22:44:30.001" v="480"/>
          <ac:picMkLst>
            <pc:docMk/>
            <pc:sldMk cId="2422918387" sldId="285"/>
            <ac:picMk id="8" creationId="{93FB3C47-965C-4F77-BF7C-0EF44DAC23B5}"/>
          </ac:picMkLst>
        </pc:picChg>
        <pc:picChg chg="del">
          <ac:chgData name="Hendrik HIDDINGA (FISE_2023)" userId="85bd2baa-7aef-4909-89b9-49c04269e37e" providerId="ADAL" clId="{E5DF616A-6F0F-4880-AAEE-9FDCB908065C}" dt="2022-04-25T22:44:29.769" v="479" actId="478"/>
          <ac:picMkLst>
            <pc:docMk/>
            <pc:sldMk cId="2422918387" sldId="285"/>
            <ac:picMk id="11" creationId="{896F88BB-D524-180A-592F-EDAD2A47895E}"/>
          </ac:picMkLst>
        </pc:picChg>
      </pc:sldChg>
      <pc:sldChg chg="addSp delSp modSp mod">
        <pc:chgData name="Hendrik HIDDINGA (FISE_2023)" userId="85bd2baa-7aef-4909-89b9-49c04269e37e" providerId="ADAL" clId="{E5DF616A-6F0F-4880-AAEE-9FDCB908065C}" dt="2022-04-25T22:43:59.950" v="465"/>
        <pc:sldMkLst>
          <pc:docMk/>
          <pc:sldMk cId="3990171847" sldId="286"/>
        </pc:sldMkLst>
        <pc:spChg chg="mod">
          <ac:chgData name="Hendrik HIDDINGA (FISE_2023)" userId="85bd2baa-7aef-4909-89b9-49c04269e37e" providerId="ADAL" clId="{E5DF616A-6F0F-4880-AAEE-9FDCB908065C}" dt="2022-04-25T22:38:45.972" v="404"/>
          <ac:spMkLst>
            <pc:docMk/>
            <pc:sldMk cId="3990171847" sldId="286"/>
            <ac:spMk id="5" creationId="{64A44F89-390A-B266-B4C9-2D38D8FCBB46}"/>
          </ac:spMkLst>
        </pc:spChg>
        <pc:picChg chg="del">
          <ac:chgData name="Hendrik HIDDINGA (FISE_2023)" userId="85bd2baa-7aef-4909-89b9-49c04269e37e" providerId="ADAL" clId="{E5DF616A-6F0F-4880-AAEE-9FDCB908065C}" dt="2022-04-25T22:43:59.740" v="464" actId="478"/>
          <ac:picMkLst>
            <pc:docMk/>
            <pc:sldMk cId="3990171847" sldId="286"/>
            <ac:picMk id="8" creationId="{EB3BB43E-404C-4D12-8E24-80C73C8CB24A}"/>
          </ac:picMkLst>
        </pc:picChg>
        <pc:picChg chg="add mod">
          <ac:chgData name="Hendrik HIDDINGA (FISE_2023)" userId="85bd2baa-7aef-4909-89b9-49c04269e37e" providerId="ADAL" clId="{E5DF616A-6F0F-4880-AAEE-9FDCB908065C}" dt="2022-04-25T22:43:59.950" v="465"/>
          <ac:picMkLst>
            <pc:docMk/>
            <pc:sldMk cId="3990171847" sldId="286"/>
            <ac:picMk id="9" creationId="{F4EAD07B-DDF1-4EA5-B6D1-EDECFCA2F1E8}"/>
          </ac:picMkLst>
        </pc:picChg>
      </pc:sldChg>
      <pc:sldChg chg="addSp delSp modSp mod">
        <pc:chgData name="Hendrik HIDDINGA (FISE_2023)" userId="85bd2baa-7aef-4909-89b9-49c04269e37e" providerId="ADAL" clId="{E5DF616A-6F0F-4880-AAEE-9FDCB908065C}" dt="2022-04-25T22:44:35.968" v="483"/>
        <pc:sldMkLst>
          <pc:docMk/>
          <pc:sldMk cId="714520999" sldId="287"/>
        </pc:sldMkLst>
        <pc:spChg chg="mod">
          <ac:chgData name="Hendrik HIDDINGA (FISE_2023)" userId="85bd2baa-7aef-4909-89b9-49c04269e37e" providerId="ADAL" clId="{E5DF616A-6F0F-4880-AAEE-9FDCB908065C}" dt="2022-04-25T22:38:06.214" v="393"/>
          <ac:spMkLst>
            <pc:docMk/>
            <pc:sldMk cId="714520999" sldId="287"/>
            <ac:spMk id="5" creationId="{BC8B4B80-73F9-5724-2998-FFD405ADC687}"/>
          </ac:spMkLst>
        </pc:spChg>
        <pc:picChg chg="add mod">
          <ac:chgData name="Hendrik HIDDINGA (FISE_2023)" userId="85bd2baa-7aef-4909-89b9-49c04269e37e" providerId="ADAL" clId="{E5DF616A-6F0F-4880-AAEE-9FDCB908065C}" dt="2022-04-25T22:44:35.968" v="483"/>
          <ac:picMkLst>
            <pc:docMk/>
            <pc:sldMk cId="714520999" sldId="287"/>
            <ac:picMk id="8" creationId="{124F224B-A40B-4999-8435-7EB375ECEF2B}"/>
          </ac:picMkLst>
        </pc:picChg>
        <pc:picChg chg="del">
          <ac:chgData name="Hendrik HIDDINGA (FISE_2023)" userId="85bd2baa-7aef-4909-89b9-49c04269e37e" providerId="ADAL" clId="{E5DF616A-6F0F-4880-AAEE-9FDCB908065C}" dt="2022-04-25T22:44:35.713" v="482" actId="478"/>
          <ac:picMkLst>
            <pc:docMk/>
            <pc:sldMk cId="714520999" sldId="287"/>
            <ac:picMk id="10" creationId="{5B92A49E-7448-4427-EEB5-5D33543AD524}"/>
          </ac:picMkLst>
        </pc:picChg>
      </pc:sldChg>
      <pc:sldChg chg="addSp delSp modSp mod">
        <pc:chgData name="Hendrik HIDDINGA (FISE_2023)" userId="85bd2baa-7aef-4909-89b9-49c04269e37e" providerId="ADAL" clId="{E5DF616A-6F0F-4880-AAEE-9FDCB908065C}" dt="2022-04-26T11:19:53.342" v="1578" actId="1037"/>
        <pc:sldMkLst>
          <pc:docMk/>
          <pc:sldMk cId="1055105493" sldId="288"/>
        </pc:sldMkLst>
        <pc:spChg chg="mod">
          <ac:chgData name="Hendrik HIDDINGA (FISE_2023)" userId="85bd2baa-7aef-4909-89b9-49c04269e37e" providerId="ADAL" clId="{E5DF616A-6F0F-4880-AAEE-9FDCB908065C}" dt="2022-04-25T22:38:00.247" v="391"/>
          <ac:spMkLst>
            <pc:docMk/>
            <pc:sldMk cId="1055105493" sldId="288"/>
            <ac:spMk id="5" creationId="{408B9109-78EE-8469-5FA6-1B4879337286}"/>
          </ac:spMkLst>
        </pc:spChg>
        <pc:spChg chg="add del">
          <ac:chgData name="Hendrik HIDDINGA (FISE_2023)" userId="85bd2baa-7aef-4909-89b9-49c04269e37e" providerId="ADAL" clId="{E5DF616A-6F0F-4880-AAEE-9FDCB908065C}" dt="2022-04-25T22:31:54.251" v="96" actId="22"/>
          <ac:spMkLst>
            <pc:docMk/>
            <pc:sldMk cId="1055105493" sldId="288"/>
            <ac:spMk id="9" creationId="{7A8075BD-9C48-4F88-815E-2F14D3A89B1C}"/>
          </ac:spMkLst>
        </pc:spChg>
        <pc:spChg chg="add del">
          <ac:chgData name="Hendrik HIDDINGA (FISE_2023)" userId="85bd2baa-7aef-4909-89b9-49c04269e37e" providerId="ADAL" clId="{E5DF616A-6F0F-4880-AAEE-9FDCB908065C}" dt="2022-04-25T22:32:03.260" v="98" actId="22"/>
          <ac:spMkLst>
            <pc:docMk/>
            <pc:sldMk cId="1055105493" sldId="288"/>
            <ac:spMk id="11" creationId="{0E1B828B-5254-483E-BB8B-B612B4340066}"/>
          </ac:spMkLst>
        </pc:spChg>
        <pc:spChg chg="add del">
          <ac:chgData name="Hendrik HIDDINGA (FISE_2023)" userId="85bd2baa-7aef-4909-89b9-49c04269e37e" providerId="ADAL" clId="{E5DF616A-6F0F-4880-AAEE-9FDCB908065C}" dt="2022-04-25T22:32:08.202" v="100" actId="22"/>
          <ac:spMkLst>
            <pc:docMk/>
            <pc:sldMk cId="1055105493" sldId="288"/>
            <ac:spMk id="13" creationId="{B492E7C5-4428-45BB-ADC6-E5E7E41FDF39}"/>
          </ac:spMkLst>
        </pc:spChg>
        <pc:spChg chg="add mod">
          <ac:chgData name="Hendrik HIDDINGA (FISE_2023)" userId="85bd2baa-7aef-4909-89b9-49c04269e37e" providerId="ADAL" clId="{E5DF616A-6F0F-4880-AAEE-9FDCB908065C}" dt="2022-04-25T22:32:47.749" v="123" actId="1076"/>
          <ac:spMkLst>
            <pc:docMk/>
            <pc:sldMk cId="1055105493" sldId="288"/>
            <ac:spMk id="15" creationId="{7E902470-146E-4600-B48D-441A9A8305A7}"/>
          </ac:spMkLst>
        </pc:spChg>
        <pc:spChg chg="add mod">
          <ac:chgData name="Hendrik HIDDINGA (FISE_2023)" userId="85bd2baa-7aef-4909-89b9-49c04269e37e" providerId="ADAL" clId="{E5DF616A-6F0F-4880-AAEE-9FDCB908065C}" dt="2022-04-26T11:15:16.987" v="1347" actId="20577"/>
          <ac:spMkLst>
            <pc:docMk/>
            <pc:sldMk cId="1055105493" sldId="288"/>
            <ac:spMk id="17" creationId="{B8A8D7CA-F5E7-4A99-98F8-66D96D2A67B9}"/>
          </ac:spMkLst>
        </pc:spChg>
        <pc:picChg chg="mod">
          <ac:chgData name="Hendrik HIDDINGA (FISE_2023)" userId="85bd2baa-7aef-4909-89b9-49c04269e37e" providerId="ADAL" clId="{E5DF616A-6F0F-4880-AAEE-9FDCB908065C}" dt="2022-04-26T11:19:53.342" v="1578" actId="1037"/>
          <ac:picMkLst>
            <pc:docMk/>
            <pc:sldMk cId="1055105493" sldId="288"/>
            <ac:picMk id="3" creationId="{9CE91B5E-0D1A-1691-24F4-DE2B84AC13AC}"/>
          </ac:picMkLst>
        </pc:picChg>
        <pc:picChg chg="del">
          <ac:chgData name="Hendrik HIDDINGA (FISE_2023)" userId="85bd2baa-7aef-4909-89b9-49c04269e37e" providerId="ADAL" clId="{E5DF616A-6F0F-4880-AAEE-9FDCB908065C}" dt="2022-04-25T22:44:44.712" v="486" actId="478"/>
          <ac:picMkLst>
            <pc:docMk/>
            <pc:sldMk cId="1055105493" sldId="288"/>
            <ac:picMk id="10" creationId="{B8C2467E-33FF-BB72-7BA6-86B4F10642AE}"/>
          </ac:picMkLst>
        </pc:picChg>
        <pc:picChg chg="add mod">
          <ac:chgData name="Hendrik HIDDINGA (FISE_2023)" userId="85bd2baa-7aef-4909-89b9-49c04269e37e" providerId="ADAL" clId="{E5DF616A-6F0F-4880-AAEE-9FDCB908065C}" dt="2022-04-25T22:44:44.893" v="487"/>
          <ac:picMkLst>
            <pc:docMk/>
            <pc:sldMk cId="1055105493" sldId="288"/>
            <ac:picMk id="16" creationId="{A7047B89-128A-4357-85A1-89F2194DC721}"/>
          </ac:picMkLst>
        </pc:picChg>
      </pc:sldChg>
      <pc:sldChg chg="addSp modSp mod">
        <pc:chgData name="Hendrik HIDDINGA (FISE_2023)" userId="85bd2baa-7aef-4909-89b9-49c04269e37e" providerId="ADAL" clId="{E5DF616A-6F0F-4880-AAEE-9FDCB908065C}" dt="2022-04-25T22:44:32.163" v="481"/>
        <pc:sldMkLst>
          <pc:docMk/>
          <pc:sldMk cId="1681763436" sldId="290"/>
        </pc:sldMkLst>
        <pc:spChg chg="mod">
          <ac:chgData name="Hendrik HIDDINGA (FISE_2023)" userId="85bd2baa-7aef-4909-89b9-49c04269e37e" providerId="ADAL" clId="{E5DF616A-6F0F-4880-AAEE-9FDCB908065C}" dt="2022-04-25T22:38:10.791" v="394"/>
          <ac:spMkLst>
            <pc:docMk/>
            <pc:sldMk cId="1681763436" sldId="290"/>
            <ac:spMk id="5" creationId="{160E550A-3963-08DD-33D9-B28FA520DE16}"/>
          </ac:spMkLst>
        </pc:spChg>
        <pc:picChg chg="add mod">
          <ac:chgData name="Hendrik HIDDINGA (FISE_2023)" userId="85bd2baa-7aef-4909-89b9-49c04269e37e" providerId="ADAL" clId="{E5DF616A-6F0F-4880-AAEE-9FDCB908065C}" dt="2022-04-25T22:44:32.163" v="481"/>
          <ac:picMkLst>
            <pc:docMk/>
            <pc:sldMk cId="1681763436" sldId="290"/>
            <ac:picMk id="8" creationId="{45E1798B-6997-4802-AB4C-CA986A85EF27}"/>
          </ac:picMkLst>
        </pc:picChg>
      </pc:sldChg>
      <pc:sldChg chg="addSp modSp mod">
        <pc:chgData name="Hendrik HIDDINGA (FISE_2023)" userId="85bd2baa-7aef-4909-89b9-49c04269e37e" providerId="ADAL" clId="{E5DF616A-6F0F-4880-AAEE-9FDCB908065C}" dt="2022-04-25T22:42:56.643" v="445"/>
        <pc:sldMkLst>
          <pc:docMk/>
          <pc:sldMk cId="1239158417" sldId="291"/>
        </pc:sldMkLst>
        <pc:spChg chg="mod">
          <ac:chgData name="Hendrik HIDDINGA (FISE_2023)" userId="85bd2baa-7aef-4909-89b9-49c04269e37e" providerId="ADAL" clId="{E5DF616A-6F0F-4880-AAEE-9FDCB908065C}" dt="2022-04-25T22:38:51.083" v="405"/>
          <ac:spMkLst>
            <pc:docMk/>
            <pc:sldMk cId="1239158417" sldId="291"/>
            <ac:spMk id="16" creationId="{196FB481-8238-E57C-F538-AE0D451F7F05}"/>
          </ac:spMkLst>
        </pc:spChg>
        <pc:picChg chg="add mod">
          <ac:chgData name="Hendrik HIDDINGA (FISE_2023)" userId="85bd2baa-7aef-4909-89b9-49c04269e37e" providerId="ADAL" clId="{E5DF616A-6F0F-4880-AAEE-9FDCB908065C}" dt="2022-04-25T22:42:56.643" v="445"/>
          <ac:picMkLst>
            <pc:docMk/>
            <pc:sldMk cId="1239158417" sldId="291"/>
            <ac:picMk id="8" creationId="{2E20E932-B0CC-4DE2-A4C1-FD098F2C1128}"/>
          </ac:picMkLst>
        </pc:picChg>
      </pc:sldChg>
      <pc:sldChg chg="addSp delSp modSp mod">
        <pc:chgData name="Hendrik HIDDINGA (FISE_2023)" userId="85bd2baa-7aef-4909-89b9-49c04269e37e" providerId="ADAL" clId="{E5DF616A-6F0F-4880-AAEE-9FDCB908065C}" dt="2022-04-26T11:07:29.717" v="1090" actId="478"/>
        <pc:sldMkLst>
          <pc:docMk/>
          <pc:sldMk cId="529345153" sldId="292"/>
        </pc:sldMkLst>
        <pc:spChg chg="mod">
          <ac:chgData name="Hendrik HIDDINGA (FISE_2023)" userId="85bd2baa-7aef-4909-89b9-49c04269e37e" providerId="ADAL" clId="{E5DF616A-6F0F-4880-AAEE-9FDCB908065C}" dt="2022-04-25T22:38:27.888" v="399"/>
          <ac:spMkLst>
            <pc:docMk/>
            <pc:sldMk cId="529345153" sldId="292"/>
            <ac:spMk id="5" creationId="{03756192-799F-8F52-4D75-6A52F339BCC7}"/>
          </ac:spMkLst>
        </pc:spChg>
        <pc:spChg chg="del">
          <ac:chgData name="Hendrik HIDDINGA (FISE_2023)" userId="85bd2baa-7aef-4909-89b9-49c04269e37e" providerId="ADAL" clId="{E5DF616A-6F0F-4880-AAEE-9FDCB908065C}" dt="2022-04-26T11:07:29.717" v="1090" actId="478"/>
          <ac:spMkLst>
            <pc:docMk/>
            <pc:sldMk cId="529345153" sldId="292"/>
            <ac:spMk id="11" creationId="{1DF048B3-55F7-1E58-3271-C44E56ADC0AA}"/>
          </ac:spMkLst>
        </pc:spChg>
        <pc:picChg chg="del">
          <ac:chgData name="Hendrik HIDDINGA (FISE_2023)" userId="85bd2baa-7aef-4909-89b9-49c04269e37e" providerId="ADAL" clId="{E5DF616A-6F0F-4880-AAEE-9FDCB908065C}" dt="2022-04-25T22:44:16.993" v="472" actId="478"/>
          <ac:picMkLst>
            <pc:docMk/>
            <pc:sldMk cId="529345153" sldId="292"/>
            <ac:picMk id="10" creationId="{177362D3-4FAF-75FC-8521-EA0A2F2B7E28}"/>
          </ac:picMkLst>
        </pc:picChg>
        <pc:picChg chg="add mod">
          <ac:chgData name="Hendrik HIDDINGA (FISE_2023)" userId="85bd2baa-7aef-4909-89b9-49c04269e37e" providerId="ADAL" clId="{E5DF616A-6F0F-4880-AAEE-9FDCB908065C}" dt="2022-04-25T22:44:17.234" v="473"/>
          <ac:picMkLst>
            <pc:docMk/>
            <pc:sldMk cId="529345153" sldId="292"/>
            <ac:picMk id="12" creationId="{0F870FF4-ACB6-4B4B-BE8F-65F52AAAAE94}"/>
          </ac:picMkLst>
        </pc:picChg>
      </pc:sldChg>
      <pc:sldChg chg="addSp modSp mod">
        <pc:chgData name="Hendrik HIDDINGA (FISE_2023)" userId="85bd2baa-7aef-4909-89b9-49c04269e37e" providerId="ADAL" clId="{E5DF616A-6F0F-4880-AAEE-9FDCB908065C}" dt="2022-04-25T22:44:12.303" v="470"/>
        <pc:sldMkLst>
          <pc:docMk/>
          <pc:sldMk cId="2961606669" sldId="293"/>
        </pc:sldMkLst>
        <pc:spChg chg="mod">
          <ac:chgData name="Hendrik HIDDINGA (FISE_2023)" userId="85bd2baa-7aef-4909-89b9-49c04269e37e" providerId="ADAL" clId="{E5DF616A-6F0F-4880-AAEE-9FDCB908065C}" dt="2022-04-25T22:38:41.333" v="403"/>
          <ac:spMkLst>
            <pc:docMk/>
            <pc:sldMk cId="2961606669" sldId="293"/>
            <ac:spMk id="5" creationId="{49EA5A0D-C433-9F05-94BB-C9F32AA73F0D}"/>
          </ac:spMkLst>
        </pc:spChg>
        <pc:picChg chg="add mod">
          <ac:chgData name="Hendrik HIDDINGA (FISE_2023)" userId="85bd2baa-7aef-4909-89b9-49c04269e37e" providerId="ADAL" clId="{E5DF616A-6F0F-4880-AAEE-9FDCB908065C}" dt="2022-04-25T22:44:12.303" v="470"/>
          <ac:picMkLst>
            <pc:docMk/>
            <pc:sldMk cId="2961606669" sldId="293"/>
            <ac:picMk id="8" creationId="{8A8BEEC9-1115-4294-9DF7-DB80DC55739F}"/>
          </ac:picMkLst>
        </pc:picChg>
      </pc:sldChg>
      <pc:sldChg chg="addSp modSp mod">
        <pc:chgData name="Hendrik HIDDINGA (FISE_2023)" userId="85bd2baa-7aef-4909-89b9-49c04269e37e" providerId="ADAL" clId="{E5DF616A-6F0F-4880-AAEE-9FDCB908065C}" dt="2022-04-25T22:44:19.195" v="474"/>
        <pc:sldMkLst>
          <pc:docMk/>
          <pc:sldMk cId="2198511304" sldId="294"/>
        </pc:sldMkLst>
        <pc:spChg chg="mod">
          <ac:chgData name="Hendrik HIDDINGA (FISE_2023)" userId="85bd2baa-7aef-4909-89b9-49c04269e37e" providerId="ADAL" clId="{E5DF616A-6F0F-4880-AAEE-9FDCB908065C}" dt="2022-04-25T22:38:25.218" v="398"/>
          <ac:spMkLst>
            <pc:docMk/>
            <pc:sldMk cId="2198511304" sldId="294"/>
            <ac:spMk id="5" creationId="{F8C066FA-3E4A-A555-A12A-B00D9B6717AF}"/>
          </ac:spMkLst>
        </pc:spChg>
        <pc:picChg chg="add mod">
          <ac:chgData name="Hendrik HIDDINGA (FISE_2023)" userId="85bd2baa-7aef-4909-89b9-49c04269e37e" providerId="ADAL" clId="{E5DF616A-6F0F-4880-AAEE-9FDCB908065C}" dt="2022-04-25T22:44:19.195" v="474"/>
          <ac:picMkLst>
            <pc:docMk/>
            <pc:sldMk cId="2198511304" sldId="294"/>
            <ac:picMk id="8" creationId="{79CC63B5-152A-4B25-96D3-2631957DF264}"/>
          </ac:picMkLst>
        </pc:picChg>
      </pc:sldChg>
      <pc:sldChg chg="addSp modSp mod">
        <pc:chgData name="Hendrik HIDDINGA (FISE_2023)" userId="85bd2baa-7aef-4909-89b9-49c04269e37e" providerId="ADAL" clId="{E5DF616A-6F0F-4880-AAEE-9FDCB908065C}" dt="2022-04-26T11:14:16.262" v="1276" actId="1582"/>
        <pc:sldMkLst>
          <pc:docMk/>
          <pc:sldMk cId="4242958710" sldId="295"/>
        </pc:sldMkLst>
        <pc:spChg chg="mod">
          <ac:chgData name="Hendrik HIDDINGA (FISE_2023)" userId="85bd2baa-7aef-4909-89b9-49c04269e37e" providerId="ADAL" clId="{E5DF616A-6F0F-4880-AAEE-9FDCB908065C}" dt="2022-04-25T22:38:16.599" v="396"/>
          <ac:spMkLst>
            <pc:docMk/>
            <pc:sldMk cId="4242958710" sldId="295"/>
            <ac:spMk id="5" creationId="{F8C066FA-3E4A-A555-A12A-B00D9B6717AF}"/>
          </ac:spMkLst>
        </pc:spChg>
        <pc:spChg chg="add mod">
          <ac:chgData name="Hendrik HIDDINGA (FISE_2023)" userId="85bd2baa-7aef-4909-89b9-49c04269e37e" providerId="ADAL" clId="{E5DF616A-6F0F-4880-AAEE-9FDCB908065C}" dt="2022-04-26T11:14:16.262" v="1276" actId="1582"/>
          <ac:spMkLst>
            <pc:docMk/>
            <pc:sldMk cId="4242958710" sldId="295"/>
            <ac:spMk id="7" creationId="{6B408C92-DEFE-41E2-AE68-EDC1B93AE916}"/>
          </ac:spMkLst>
        </pc:spChg>
        <pc:spChg chg="add mod">
          <ac:chgData name="Hendrik HIDDINGA (FISE_2023)" userId="85bd2baa-7aef-4909-89b9-49c04269e37e" providerId="ADAL" clId="{E5DF616A-6F0F-4880-AAEE-9FDCB908065C}" dt="2022-04-26T11:10:39.669" v="1122" actId="1076"/>
          <ac:spMkLst>
            <pc:docMk/>
            <pc:sldMk cId="4242958710" sldId="295"/>
            <ac:spMk id="12" creationId="{948ED3F3-CB3F-4175-BC53-6ABFF8B02A6E}"/>
          </ac:spMkLst>
        </pc:spChg>
        <pc:spChg chg="add mod">
          <ac:chgData name="Hendrik HIDDINGA (FISE_2023)" userId="85bd2baa-7aef-4909-89b9-49c04269e37e" providerId="ADAL" clId="{E5DF616A-6F0F-4880-AAEE-9FDCB908065C}" dt="2022-04-26T11:11:35.899" v="1266" actId="20577"/>
          <ac:spMkLst>
            <pc:docMk/>
            <pc:sldMk cId="4242958710" sldId="295"/>
            <ac:spMk id="13" creationId="{0C797B7D-AF69-4DFB-B86D-E4DC7AB9367A}"/>
          </ac:spMkLst>
        </pc:spChg>
        <pc:picChg chg="add mod">
          <ac:chgData name="Hendrik HIDDINGA (FISE_2023)" userId="85bd2baa-7aef-4909-89b9-49c04269e37e" providerId="ADAL" clId="{E5DF616A-6F0F-4880-AAEE-9FDCB908065C}" dt="2022-04-25T22:44:22.303" v="476"/>
          <ac:picMkLst>
            <pc:docMk/>
            <pc:sldMk cId="4242958710" sldId="295"/>
            <ac:picMk id="10" creationId="{9BADD544-9D8C-4F2B-94F8-B5A5A55D879A}"/>
          </ac:picMkLst>
        </pc:picChg>
      </pc:sldChg>
      <pc:sldChg chg="addSp modSp mod">
        <pc:chgData name="Hendrik HIDDINGA (FISE_2023)" userId="85bd2baa-7aef-4909-89b9-49c04269e37e" providerId="ADAL" clId="{E5DF616A-6F0F-4880-AAEE-9FDCB908065C}" dt="2022-04-25T22:44:14.200" v="471"/>
        <pc:sldMkLst>
          <pc:docMk/>
          <pc:sldMk cId="3871207047" sldId="296"/>
        </pc:sldMkLst>
        <pc:spChg chg="mod">
          <ac:chgData name="Hendrik HIDDINGA (FISE_2023)" userId="85bd2baa-7aef-4909-89b9-49c04269e37e" providerId="ADAL" clId="{E5DF616A-6F0F-4880-AAEE-9FDCB908065C}" dt="2022-04-25T22:38:36.922" v="402" actId="20577"/>
          <ac:spMkLst>
            <pc:docMk/>
            <pc:sldMk cId="3871207047" sldId="296"/>
            <ac:spMk id="5" creationId="{FB70E53F-B30B-70AD-0FA7-5ECC373A4E2A}"/>
          </ac:spMkLst>
        </pc:spChg>
        <pc:picChg chg="add mod">
          <ac:chgData name="Hendrik HIDDINGA (FISE_2023)" userId="85bd2baa-7aef-4909-89b9-49c04269e37e" providerId="ADAL" clId="{E5DF616A-6F0F-4880-AAEE-9FDCB908065C}" dt="2022-04-25T22:44:14.200" v="471"/>
          <ac:picMkLst>
            <pc:docMk/>
            <pc:sldMk cId="3871207047" sldId="296"/>
            <ac:picMk id="7" creationId="{A847F3E2-C0FA-4AED-8B65-E952D29EF51E}"/>
          </ac:picMkLst>
        </pc:picChg>
      </pc:sldChg>
      <pc:sldChg chg="addSp modSp mod">
        <pc:chgData name="Hendrik HIDDINGA (FISE_2023)" userId="85bd2baa-7aef-4909-89b9-49c04269e37e" providerId="ADAL" clId="{E5DF616A-6F0F-4880-AAEE-9FDCB908065C}" dt="2022-04-25T22:44:20.735" v="475"/>
        <pc:sldMkLst>
          <pc:docMk/>
          <pc:sldMk cId="80854844" sldId="297"/>
        </pc:sldMkLst>
        <pc:spChg chg="mod">
          <ac:chgData name="Hendrik HIDDINGA (FISE_2023)" userId="85bd2baa-7aef-4909-89b9-49c04269e37e" providerId="ADAL" clId="{E5DF616A-6F0F-4880-AAEE-9FDCB908065C}" dt="2022-04-25T22:38:20.378" v="397"/>
          <ac:spMkLst>
            <pc:docMk/>
            <pc:sldMk cId="80854844" sldId="297"/>
            <ac:spMk id="5" creationId="{F8C066FA-3E4A-A555-A12A-B00D9B6717AF}"/>
          </ac:spMkLst>
        </pc:spChg>
        <pc:picChg chg="add mod">
          <ac:chgData name="Hendrik HIDDINGA (FISE_2023)" userId="85bd2baa-7aef-4909-89b9-49c04269e37e" providerId="ADAL" clId="{E5DF616A-6F0F-4880-AAEE-9FDCB908065C}" dt="2022-04-25T22:44:20.735" v="475"/>
          <ac:picMkLst>
            <pc:docMk/>
            <pc:sldMk cId="80854844" sldId="297"/>
            <ac:picMk id="8" creationId="{1534BC33-4F01-4F38-9C46-04FB84EEEEE8}"/>
          </ac:picMkLst>
        </pc:picChg>
      </pc:sldChg>
      <pc:sldChg chg="addSp delSp modSp mod ord">
        <pc:chgData name="Hendrik HIDDINGA (FISE_2023)" userId="85bd2baa-7aef-4909-89b9-49c04269e37e" providerId="ADAL" clId="{E5DF616A-6F0F-4880-AAEE-9FDCB908065C}" dt="2022-04-26T11:15:10.296" v="1340" actId="20577"/>
        <pc:sldMkLst>
          <pc:docMk/>
          <pc:sldMk cId="973211485" sldId="298"/>
        </pc:sldMkLst>
        <pc:spChg chg="mod">
          <ac:chgData name="Hendrik HIDDINGA (FISE_2023)" userId="85bd2baa-7aef-4909-89b9-49c04269e37e" providerId="ADAL" clId="{E5DF616A-6F0F-4880-AAEE-9FDCB908065C}" dt="2022-04-25T22:38:03.515" v="392"/>
          <ac:spMkLst>
            <pc:docMk/>
            <pc:sldMk cId="973211485" sldId="298"/>
            <ac:spMk id="5" creationId="{408B9109-78EE-8469-5FA6-1B4879337286}"/>
          </ac:spMkLst>
        </pc:spChg>
        <pc:spChg chg="add del">
          <ac:chgData name="Hendrik HIDDINGA (FISE_2023)" userId="85bd2baa-7aef-4909-89b9-49c04269e37e" providerId="ADAL" clId="{E5DF616A-6F0F-4880-AAEE-9FDCB908065C}" dt="2022-04-25T22:28:31.493" v="22" actId="478"/>
          <ac:spMkLst>
            <pc:docMk/>
            <pc:sldMk cId="973211485" sldId="298"/>
            <ac:spMk id="7" creationId="{00CB6747-0CED-4B00-B9A5-F7E2CF84CB89}"/>
          </ac:spMkLst>
        </pc:spChg>
        <pc:spChg chg="add del">
          <ac:chgData name="Hendrik HIDDINGA (FISE_2023)" userId="85bd2baa-7aef-4909-89b9-49c04269e37e" providerId="ADAL" clId="{E5DF616A-6F0F-4880-AAEE-9FDCB908065C}" dt="2022-04-25T22:28:36.946" v="24" actId="478"/>
          <ac:spMkLst>
            <pc:docMk/>
            <pc:sldMk cId="973211485" sldId="298"/>
            <ac:spMk id="8" creationId="{716A1B56-1FBA-4A8A-BB97-4E450C838332}"/>
          </ac:spMkLst>
        </pc:spChg>
        <pc:spChg chg="add del">
          <ac:chgData name="Hendrik HIDDINGA (FISE_2023)" userId="85bd2baa-7aef-4909-89b9-49c04269e37e" providerId="ADAL" clId="{E5DF616A-6F0F-4880-AAEE-9FDCB908065C}" dt="2022-04-25T22:28:47.187" v="26" actId="478"/>
          <ac:spMkLst>
            <pc:docMk/>
            <pc:sldMk cId="973211485" sldId="298"/>
            <ac:spMk id="9" creationId="{BC579FE8-4C28-45A4-895B-5253931D3811}"/>
          </ac:spMkLst>
        </pc:spChg>
        <pc:spChg chg="add mod">
          <ac:chgData name="Hendrik HIDDINGA (FISE_2023)" userId="85bd2baa-7aef-4909-89b9-49c04269e37e" providerId="ADAL" clId="{E5DF616A-6F0F-4880-AAEE-9FDCB908065C}" dt="2022-04-25T22:31:47.780" v="94" actId="20577"/>
          <ac:spMkLst>
            <pc:docMk/>
            <pc:sldMk cId="973211485" sldId="298"/>
            <ac:spMk id="13" creationId="{73F101F1-E923-4724-B2FD-1845C4279815}"/>
          </ac:spMkLst>
        </pc:spChg>
        <pc:spChg chg="add mod">
          <ac:chgData name="Hendrik HIDDINGA (FISE_2023)" userId="85bd2baa-7aef-4909-89b9-49c04269e37e" providerId="ADAL" clId="{E5DF616A-6F0F-4880-AAEE-9FDCB908065C}" dt="2022-04-26T11:15:10.296" v="1340" actId="20577"/>
          <ac:spMkLst>
            <pc:docMk/>
            <pc:sldMk cId="973211485" sldId="298"/>
            <ac:spMk id="16" creationId="{314DA4E1-6028-41C8-960A-84A78A0FF168}"/>
          </ac:spMkLst>
        </pc:spChg>
        <pc:picChg chg="del">
          <ac:chgData name="Hendrik HIDDINGA (FISE_2023)" userId="85bd2baa-7aef-4909-89b9-49c04269e37e" providerId="ADAL" clId="{E5DF616A-6F0F-4880-AAEE-9FDCB908065C}" dt="2022-04-25T22:28:25.445" v="20" actId="478"/>
          <ac:picMkLst>
            <pc:docMk/>
            <pc:sldMk cId="973211485" sldId="298"/>
            <ac:picMk id="3" creationId="{9CE91B5E-0D1A-1691-24F4-DE2B84AC13AC}"/>
          </ac:picMkLst>
        </pc:picChg>
        <pc:picChg chg="del">
          <ac:chgData name="Hendrik HIDDINGA (FISE_2023)" userId="85bd2baa-7aef-4909-89b9-49c04269e37e" providerId="ADAL" clId="{E5DF616A-6F0F-4880-AAEE-9FDCB908065C}" dt="2022-04-25T22:44:39.734" v="484" actId="478"/>
          <ac:picMkLst>
            <pc:docMk/>
            <pc:sldMk cId="973211485" sldId="298"/>
            <ac:picMk id="10" creationId="{B8C2467E-33FF-BB72-7BA6-86B4F10642AE}"/>
          </ac:picMkLst>
        </pc:picChg>
        <pc:picChg chg="add mod">
          <ac:chgData name="Hendrik HIDDINGA (FISE_2023)" userId="85bd2baa-7aef-4909-89b9-49c04269e37e" providerId="ADAL" clId="{E5DF616A-6F0F-4880-AAEE-9FDCB908065C}" dt="2022-04-26T11:14:44.593" v="1282" actId="1076"/>
          <ac:picMkLst>
            <pc:docMk/>
            <pc:sldMk cId="973211485" sldId="298"/>
            <ac:picMk id="12" creationId="{ED3A42B9-51E6-45CD-A8CE-9F16044C3281}"/>
          </ac:picMkLst>
        </pc:picChg>
        <pc:picChg chg="add mod">
          <ac:chgData name="Hendrik HIDDINGA (FISE_2023)" userId="85bd2baa-7aef-4909-89b9-49c04269e37e" providerId="ADAL" clId="{E5DF616A-6F0F-4880-AAEE-9FDCB908065C}" dt="2022-04-25T22:44:39.934" v="485"/>
          <ac:picMkLst>
            <pc:docMk/>
            <pc:sldMk cId="973211485" sldId="298"/>
            <ac:picMk id="14" creationId="{8C176864-6E9A-4483-AA5A-2C13C87B526C}"/>
          </ac:picMkLst>
        </pc:picChg>
      </pc:sldChg>
      <pc:sldChg chg="addSp delSp modSp mod">
        <pc:chgData name="Hendrik HIDDINGA (FISE_2023)" userId="85bd2baa-7aef-4909-89b9-49c04269e37e" providerId="ADAL" clId="{E5DF616A-6F0F-4880-AAEE-9FDCB908065C}" dt="2022-04-26T11:18:13.863" v="1553" actId="20577"/>
        <pc:sldMkLst>
          <pc:docMk/>
          <pc:sldMk cId="1801505529" sldId="299"/>
        </pc:sldMkLst>
        <pc:spChg chg="mod">
          <ac:chgData name="Hendrik HIDDINGA (FISE_2023)" userId="85bd2baa-7aef-4909-89b9-49c04269e37e" providerId="ADAL" clId="{E5DF616A-6F0F-4880-AAEE-9FDCB908065C}" dt="2022-04-25T22:28:04.045" v="19" actId="20577"/>
          <ac:spMkLst>
            <pc:docMk/>
            <pc:sldMk cId="1801505529" sldId="299"/>
            <ac:spMk id="2" creationId="{656A8A51-992F-63E2-4BDF-B76A57C5D946}"/>
          </ac:spMkLst>
        </pc:spChg>
        <pc:spChg chg="mod">
          <ac:chgData name="Hendrik HIDDINGA (FISE_2023)" userId="85bd2baa-7aef-4909-89b9-49c04269e37e" providerId="ADAL" clId="{E5DF616A-6F0F-4880-AAEE-9FDCB908065C}" dt="2022-04-25T22:37:54.106" v="389"/>
          <ac:spMkLst>
            <pc:docMk/>
            <pc:sldMk cId="1801505529" sldId="299"/>
            <ac:spMk id="5" creationId="{408B9109-78EE-8469-5FA6-1B4879337286}"/>
          </ac:spMkLst>
        </pc:spChg>
        <pc:spChg chg="add mod">
          <ac:chgData name="Hendrik HIDDINGA (FISE_2023)" userId="85bd2baa-7aef-4909-89b9-49c04269e37e" providerId="ADAL" clId="{E5DF616A-6F0F-4880-AAEE-9FDCB908065C}" dt="2022-04-26T11:18:13.863" v="1553" actId="20577"/>
          <ac:spMkLst>
            <pc:docMk/>
            <pc:sldMk cId="1801505529" sldId="299"/>
            <ac:spMk id="11" creationId="{B4F686A7-358D-4F7E-9E05-B104047F2AB4}"/>
          </ac:spMkLst>
        </pc:spChg>
        <pc:picChg chg="mod">
          <ac:chgData name="Hendrik HIDDINGA (FISE_2023)" userId="85bd2baa-7aef-4909-89b9-49c04269e37e" providerId="ADAL" clId="{E5DF616A-6F0F-4880-AAEE-9FDCB908065C}" dt="2022-04-26T11:15:45.851" v="1351" actId="1076"/>
          <ac:picMkLst>
            <pc:docMk/>
            <pc:sldMk cId="1801505529" sldId="299"/>
            <ac:picMk id="8" creationId="{D75FE974-8F61-5773-0157-0E878B7D0F56}"/>
          </ac:picMkLst>
        </pc:picChg>
        <pc:picChg chg="add mod">
          <ac:chgData name="Hendrik HIDDINGA (FISE_2023)" userId="85bd2baa-7aef-4909-89b9-49c04269e37e" providerId="ADAL" clId="{E5DF616A-6F0F-4880-AAEE-9FDCB908065C}" dt="2022-04-25T22:44:58.979" v="493"/>
          <ac:picMkLst>
            <pc:docMk/>
            <pc:sldMk cId="1801505529" sldId="299"/>
            <ac:picMk id="9" creationId="{2D182E48-A3EB-4112-9CE9-00908E86EC1C}"/>
          </ac:picMkLst>
        </pc:picChg>
        <pc:picChg chg="del">
          <ac:chgData name="Hendrik HIDDINGA (FISE_2023)" userId="85bd2baa-7aef-4909-89b9-49c04269e37e" providerId="ADAL" clId="{E5DF616A-6F0F-4880-AAEE-9FDCB908065C}" dt="2022-04-25T22:44:58.783" v="492" actId="478"/>
          <ac:picMkLst>
            <pc:docMk/>
            <pc:sldMk cId="1801505529" sldId="299"/>
            <ac:picMk id="10" creationId="{B8C2467E-33FF-BB72-7BA6-86B4F10642AE}"/>
          </ac:picMkLst>
        </pc:picChg>
      </pc:sldChg>
      <pc:sldChg chg="addSp delSp modSp add mod">
        <pc:chgData name="Hendrik HIDDINGA (FISE_2023)" userId="85bd2baa-7aef-4909-89b9-49c04269e37e" providerId="ADAL" clId="{E5DF616A-6F0F-4880-AAEE-9FDCB908065C}" dt="2022-04-26T11:16:17.324" v="1392" actId="1076"/>
        <pc:sldMkLst>
          <pc:docMk/>
          <pc:sldMk cId="986970474" sldId="300"/>
        </pc:sldMkLst>
        <pc:spChg chg="mod">
          <ac:chgData name="Hendrik HIDDINGA (FISE_2023)" userId="85bd2baa-7aef-4909-89b9-49c04269e37e" providerId="ADAL" clId="{E5DF616A-6F0F-4880-AAEE-9FDCB908065C}" dt="2022-04-25T22:37:57.281" v="390"/>
          <ac:spMkLst>
            <pc:docMk/>
            <pc:sldMk cId="986970474" sldId="300"/>
            <ac:spMk id="5" creationId="{408B9109-78EE-8469-5FA6-1B4879337286}"/>
          </ac:spMkLst>
        </pc:spChg>
        <pc:spChg chg="add del">
          <ac:chgData name="Hendrik HIDDINGA (FISE_2023)" userId="85bd2baa-7aef-4909-89b9-49c04269e37e" providerId="ADAL" clId="{E5DF616A-6F0F-4880-AAEE-9FDCB908065C}" dt="2022-04-25T22:34:14.395" v="127" actId="478"/>
          <ac:spMkLst>
            <pc:docMk/>
            <pc:sldMk cId="986970474" sldId="300"/>
            <ac:spMk id="7" creationId="{8270DEB7-F447-4CD6-8EC1-FEDED52EF0EC}"/>
          </ac:spMkLst>
        </pc:spChg>
        <pc:spChg chg="add mod">
          <ac:chgData name="Hendrik HIDDINGA (FISE_2023)" userId="85bd2baa-7aef-4909-89b9-49c04269e37e" providerId="ADAL" clId="{E5DF616A-6F0F-4880-AAEE-9FDCB908065C}" dt="2022-04-26T11:16:17.324" v="1392" actId="1076"/>
          <ac:spMkLst>
            <pc:docMk/>
            <pc:sldMk cId="986970474" sldId="300"/>
            <ac:spMk id="13" creationId="{7BF109B3-83D1-452A-9678-409EF3FBAA0A}"/>
          </ac:spMkLst>
        </pc:spChg>
        <pc:spChg chg="mod">
          <ac:chgData name="Hendrik HIDDINGA (FISE_2023)" userId="85bd2baa-7aef-4909-89b9-49c04269e37e" providerId="ADAL" clId="{E5DF616A-6F0F-4880-AAEE-9FDCB908065C}" dt="2022-04-25T22:34:46.650" v="178" actId="20577"/>
          <ac:spMkLst>
            <pc:docMk/>
            <pc:sldMk cId="986970474" sldId="300"/>
            <ac:spMk id="15" creationId="{7E902470-146E-4600-B48D-441A9A8305A7}"/>
          </ac:spMkLst>
        </pc:spChg>
        <pc:picChg chg="del">
          <ac:chgData name="Hendrik HIDDINGA (FISE_2023)" userId="85bd2baa-7aef-4909-89b9-49c04269e37e" providerId="ADAL" clId="{E5DF616A-6F0F-4880-AAEE-9FDCB908065C}" dt="2022-04-25T22:34:10.526" v="125" actId="478"/>
          <ac:picMkLst>
            <pc:docMk/>
            <pc:sldMk cId="986970474" sldId="300"/>
            <ac:picMk id="3" creationId="{9CE91B5E-0D1A-1691-24F4-DE2B84AC13AC}"/>
          </ac:picMkLst>
        </pc:picChg>
        <pc:picChg chg="add mod">
          <ac:chgData name="Hendrik HIDDINGA (FISE_2023)" userId="85bd2baa-7aef-4909-89b9-49c04269e37e" providerId="ADAL" clId="{E5DF616A-6F0F-4880-AAEE-9FDCB908065C}" dt="2022-04-25T22:34:29.841" v="130" actId="1076"/>
          <ac:picMkLst>
            <pc:docMk/>
            <pc:sldMk cId="986970474" sldId="300"/>
            <ac:picMk id="9" creationId="{8818576C-A515-488B-A9E2-2F0D0EF9C99D}"/>
          </ac:picMkLst>
        </pc:picChg>
        <pc:picChg chg="del">
          <ac:chgData name="Hendrik HIDDINGA (FISE_2023)" userId="85bd2baa-7aef-4909-89b9-49c04269e37e" providerId="ADAL" clId="{E5DF616A-6F0F-4880-AAEE-9FDCB908065C}" dt="2022-04-25T22:44:50.895" v="488" actId="478"/>
          <ac:picMkLst>
            <pc:docMk/>
            <pc:sldMk cId="986970474" sldId="300"/>
            <ac:picMk id="10" creationId="{B8C2467E-33FF-BB72-7BA6-86B4F10642AE}"/>
          </ac:picMkLst>
        </pc:picChg>
        <pc:picChg chg="add mod">
          <ac:chgData name="Hendrik HIDDINGA (FISE_2023)" userId="85bd2baa-7aef-4909-89b9-49c04269e37e" providerId="ADAL" clId="{E5DF616A-6F0F-4880-AAEE-9FDCB908065C}" dt="2022-04-25T22:44:51.071" v="489"/>
          <ac:picMkLst>
            <pc:docMk/>
            <pc:sldMk cId="986970474" sldId="300"/>
            <ac:picMk id="12" creationId="{629E9EFC-EB67-46A8-9439-691E5701D71A}"/>
          </ac:picMkLst>
        </pc:picChg>
      </pc:sldChg>
      <pc:sldChg chg="addSp delSp modSp add mod">
        <pc:chgData name="Hendrik HIDDINGA (FISE_2023)" userId="85bd2baa-7aef-4909-89b9-49c04269e37e" providerId="ADAL" clId="{E5DF616A-6F0F-4880-AAEE-9FDCB908065C}" dt="2022-04-25T22:44:54.988" v="491"/>
        <pc:sldMkLst>
          <pc:docMk/>
          <pc:sldMk cId="2863010464" sldId="301"/>
        </pc:sldMkLst>
        <pc:spChg chg="mod">
          <ac:chgData name="Hendrik HIDDINGA (FISE_2023)" userId="85bd2baa-7aef-4909-89b9-49c04269e37e" providerId="ADAL" clId="{E5DF616A-6F0F-4880-AAEE-9FDCB908065C}" dt="2022-04-25T22:36:36.108" v="286" actId="20577"/>
          <ac:spMkLst>
            <pc:docMk/>
            <pc:sldMk cId="2863010464" sldId="301"/>
            <ac:spMk id="2" creationId="{656A8A51-992F-63E2-4BDF-B76A57C5D946}"/>
          </ac:spMkLst>
        </pc:spChg>
        <pc:spChg chg="mod">
          <ac:chgData name="Hendrik HIDDINGA (FISE_2023)" userId="85bd2baa-7aef-4909-89b9-49c04269e37e" providerId="ADAL" clId="{E5DF616A-6F0F-4880-AAEE-9FDCB908065C}" dt="2022-04-25T22:37:38.814" v="388" actId="20577"/>
          <ac:spMkLst>
            <pc:docMk/>
            <pc:sldMk cId="2863010464" sldId="301"/>
            <ac:spMk id="5" creationId="{408B9109-78EE-8469-5FA6-1B4879337286}"/>
          </ac:spMkLst>
        </pc:spChg>
        <pc:spChg chg="mod">
          <ac:chgData name="Hendrik HIDDINGA (FISE_2023)" userId="85bd2baa-7aef-4909-89b9-49c04269e37e" providerId="ADAL" clId="{E5DF616A-6F0F-4880-AAEE-9FDCB908065C}" dt="2022-04-25T22:37:21.654" v="373" actId="20577"/>
          <ac:spMkLst>
            <pc:docMk/>
            <pc:sldMk cId="2863010464" sldId="301"/>
            <ac:spMk id="15" creationId="{7E902470-146E-4600-B48D-441A9A8305A7}"/>
          </ac:spMkLst>
        </pc:spChg>
        <pc:picChg chg="add mod">
          <ac:chgData name="Hendrik HIDDINGA (FISE_2023)" userId="85bd2baa-7aef-4909-89b9-49c04269e37e" providerId="ADAL" clId="{E5DF616A-6F0F-4880-AAEE-9FDCB908065C}" dt="2022-04-25T22:35:58.292" v="183" actId="1076"/>
          <ac:picMkLst>
            <pc:docMk/>
            <pc:sldMk cId="2863010464" sldId="301"/>
            <ac:picMk id="7" creationId="{B37F9AA1-4123-43D7-9EB3-D94E5F9D3AA0}"/>
          </ac:picMkLst>
        </pc:picChg>
        <pc:picChg chg="del">
          <ac:chgData name="Hendrik HIDDINGA (FISE_2023)" userId="85bd2baa-7aef-4909-89b9-49c04269e37e" providerId="ADAL" clId="{E5DF616A-6F0F-4880-AAEE-9FDCB908065C}" dt="2022-04-25T22:35:54.166" v="180" actId="478"/>
          <ac:picMkLst>
            <pc:docMk/>
            <pc:sldMk cId="2863010464" sldId="301"/>
            <ac:picMk id="9" creationId="{8818576C-A515-488B-A9E2-2F0D0EF9C99D}"/>
          </ac:picMkLst>
        </pc:picChg>
        <pc:picChg chg="del">
          <ac:chgData name="Hendrik HIDDINGA (FISE_2023)" userId="85bd2baa-7aef-4909-89b9-49c04269e37e" providerId="ADAL" clId="{E5DF616A-6F0F-4880-AAEE-9FDCB908065C}" dt="2022-04-25T22:44:54.830" v="490" actId="478"/>
          <ac:picMkLst>
            <pc:docMk/>
            <pc:sldMk cId="2863010464" sldId="301"/>
            <ac:picMk id="10" creationId="{B8C2467E-33FF-BB72-7BA6-86B4F10642AE}"/>
          </ac:picMkLst>
        </pc:picChg>
        <pc:picChg chg="add mod">
          <ac:chgData name="Hendrik HIDDINGA (FISE_2023)" userId="85bd2baa-7aef-4909-89b9-49c04269e37e" providerId="ADAL" clId="{E5DF616A-6F0F-4880-AAEE-9FDCB908065C}" dt="2022-04-25T22:44:54.988" v="491"/>
          <ac:picMkLst>
            <pc:docMk/>
            <pc:sldMk cId="2863010464" sldId="301"/>
            <ac:picMk id="11" creationId="{5931162B-CFB3-4650-BD28-22F5CA693154}"/>
          </ac:picMkLst>
        </pc:picChg>
      </pc:sldChg>
    </pc:docChg>
  </pc:docChgLst>
  <pc:docChgLst>
    <pc:chgData name="Madeleine POLYCARPE (FISE_2023)" userId="S::madeleine.polycarpe@ensta-bretagne.org::465f73e3-3ddf-4a7a-921e-5c580b46fef1" providerId="AD" clId="Web-{99C82FFF-E765-49A0-BA32-AA3B41AC4274}"/>
    <pc:docChg chg="modSld">
      <pc:chgData name="Madeleine POLYCARPE (FISE_2023)" userId="S::madeleine.polycarpe@ensta-bretagne.org::465f73e3-3ddf-4a7a-921e-5c580b46fef1" providerId="AD" clId="Web-{99C82FFF-E765-49A0-BA32-AA3B41AC4274}" dt="2022-04-20T09:29:26.221" v="49" actId="20577"/>
      <pc:docMkLst>
        <pc:docMk/>
      </pc:docMkLst>
      <pc:sldChg chg="modSp">
        <pc:chgData name="Madeleine POLYCARPE (FISE_2023)" userId="S::madeleine.polycarpe@ensta-bretagne.org::465f73e3-3ddf-4a7a-921e-5c580b46fef1" providerId="AD" clId="Web-{99C82FFF-E765-49A0-BA32-AA3B41AC4274}" dt="2022-04-20T09:29:26.221" v="49" actId="20577"/>
        <pc:sldMkLst>
          <pc:docMk/>
          <pc:sldMk cId="1639799154" sldId="258"/>
        </pc:sldMkLst>
        <pc:spChg chg="mod">
          <ac:chgData name="Madeleine POLYCARPE (FISE_2023)" userId="S::madeleine.polycarpe@ensta-bretagne.org::465f73e3-3ddf-4a7a-921e-5c580b46fef1" providerId="AD" clId="Web-{99C82FFF-E765-49A0-BA32-AA3B41AC4274}" dt="2022-04-20T09:29:26.221" v="49" actId="20577"/>
          <ac:spMkLst>
            <pc:docMk/>
            <pc:sldMk cId="1639799154" sldId="258"/>
            <ac:spMk id="10" creationId="{A17E3468-8CAE-36D8-1B39-45932469CE0D}"/>
          </ac:spMkLst>
        </pc:spChg>
        <pc:spChg chg="mod">
          <ac:chgData name="Madeleine POLYCARPE (FISE_2023)" userId="S::madeleine.polycarpe@ensta-bretagne.org::465f73e3-3ddf-4a7a-921e-5c580b46fef1" providerId="AD" clId="Web-{99C82FFF-E765-49A0-BA32-AA3B41AC4274}" dt="2022-04-20T09:29:05.549" v="44" actId="20577"/>
          <ac:spMkLst>
            <pc:docMk/>
            <pc:sldMk cId="1639799154" sldId="258"/>
            <ac:spMk id="17" creationId="{BCBBD062-4AAF-8159-F7DB-9FB05FF30A4F}"/>
          </ac:spMkLst>
        </pc:spChg>
      </pc:sldChg>
      <pc:sldChg chg="modSp">
        <pc:chgData name="Madeleine POLYCARPE (FISE_2023)" userId="S::madeleine.polycarpe@ensta-bretagne.org::465f73e3-3ddf-4a7a-921e-5c580b46fef1" providerId="AD" clId="Web-{99C82FFF-E765-49A0-BA32-AA3B41AC4274}" dt="2022-04-20T09:28:54.064" v="42" actId="20577"/>
        <pc:sldMkLst>
          <pc:docMk/>
          <pc:sldMk cId="2738801912" sldId="282"/>
        </pc:sldMkLst>
        <pc:spChg chg="mod">
          <ac:chgData name="Madeleine POLYCARPE (FISE_2023)" userId="S::madeleine.polycarpe@ensta-bretagne.org::465f73e3-3ddf-4a7a-921e-5c580b46fef1" providerId="AD" clId="Web-{99C82FFF-E765-49A0-BA32-AA3B41AC4274}" dt="2022-04-20T09:28:54.064" v="42" actId="20577"/>
          <ac:spMkLst>
            <pc:docMk/>
            <pc:sldMk cId="2738801912" sldId="282"/>
            <ac:spMk id="2" creationId="{8C543F67-9C70-4748-8C0C-3A7863422F99}"/>
          </ac:spMkLst>
        </pc:spChg>
        <pc:graphicFrameChg chg="modGraphic">
          <ac:chgData name="Madeleine POLYCARPE (FISE_2023)" userId="S::madeleine.polycarpe@ensta-bretagne.org::465f73e3-3ddf-4a7a-921e-5c580b46fef1" providerId="AD" clId="Web-{99C82FFF-E765-49A0-BA32-AA3B41AC4274}" dt="2022-04-20T09:28:45.033" v="40" actId="20577"/>
          <ac:graphicFrameMkLst>
            <pc:docMk/>
            <pc:sldMk cId="2738801912" sldId="282"/>
            <ac:graphicFrameMk id="1289" creationId="{48D1BCE0-310E-6412-EDA8-69E777C73FA7}"/>
          </ac:graphicFrameMkLst>
        </pc:graphicFrameChg>
      </pc:sldChg>
      <pc:sldChg chg="delSp modSp">
        <pc:chgData name="Madeleine POLYCARPE (FISE_2023)" userId="S::madeleine.polycarpe@ensta-bretagne.org::465f73e3-3ddf-4a7a-921e-5c580b46fef1" providerId="AD" clId="Web-{99C82FFF-E765-49A0-BA32-AA3B41AC4274}" dt="2022-04-20T09:24:37.089" v="31" actId="1076"/>
        <pc:sldMkLst>
          <pc:docMk/>
          <pc:sldMk cId="1239158417" sldId="291"/>
        </pc:sldMkLst>
        <pc:spChg chg="mod">
          <ac:chgData name="Madeleine POLYCARPE (FISE_2023)" userId="S::madeleine.polycarpe@ensta-bretagne.org::465f73e3-3ddf-4a7a-921e-5c580b46fef1" providerId="AD" clId="Web-{99C82FFF-E765-49A0-BA32-AA3B41AC4274}" dt="2022-04-20T09:23:09.134" v="21" actId="14100"/>
          <ac:spMkLst>
            <pc:docMk/>
            <pc:sldMk cId="1239158417" sldId="291"/>
            <ac:spMk id="4" creationId="{81A29188-27D8-BADF-A59A-BB1AD03B484A}"/>
          </ac:spMkLst>
        </pc:spChg>
        <pc:spChg chg="del">
          <ac:chgData name="Madeleine POLYCARPE (FISE_2023)" userId="S::madeleine.polycarpe@ensta-bretagne.org::465f73e3-3ddf-4a7a-921e-5c580b46fef1" providerId="AD" clId="Web-{99C82FFF-E765-49A0-BA32-AA3B41AC4274}" dt="2022-04-20T09:23:22.619" v="24"/>
          <ac:spMkLst>
            <pc:docMk/>
            <pc:sldMk cId="1239158417" sldId="291"/>
            <ac:spMk id="6" creationId="{78B17752-D00B-606A-8AC6-C0547B09D6AB}"/>
          </ac:spMkLst>
        </pc:spChg>
        <pc:spChg chg="del">
          <ac:chgData name="Madeleine POLYCARPE (FISE_2023)" userId="S::madeleine.polycarpe@ensta-bretagne.org::465f73e3-3ddf-4a7a-921e-5c580b46fef1" providerId="AD" clId="Web-{99C82FFF-E765-49A0-BA32-AA3B41AC4274}" dt="2022-04-20T09:23:24.900" v="25"/>
          <ac:spMkLst>
            <pc:docMk/>
            <pc:sldMk cId="1239158417" sldId="291"/>
            <ac:spMk id="7" creationId="{C1165359-DD53-558A-6A0C-BBC0F7111468}"/>
          </ac:spMkLst>
        </pc:spChg>
        <pc:spChg chg="del">
          <ac:chgData name="Madeleine POLYCARPE (FISE_2023)" userId="S::madeleine.polycarpe@ensta-bretagne.org::465f73e3-3ddf-4a7a-921e-5c580b46fef1" providerId="AD" clId="Web-{99C82FFF-E765-49A0-BA32-AA3B41AC4274}" dt="2022-04-20T09:23:27.541" v="26"/>
          <ac:spMkLst>
            <pc:docMk/>
            <pc:sldMk cId="1239158417" sldId="291"/>
            <ac:spMk id="8" creationId="{580B2C86-4451-60DA-5BDE-41D671530EE7}"/>
          </ac:spMkLst>
        </pc:spChg>
        <pc:spChg chg="mod">
          <ac:chgData name="Madeleine POLYCARPE (FISE_2023)" userId="S::madeleine.polycarpe@ensta-bretagne.org::465f73e3-3ddf-4a7a-921e-5c580b46fef1" providerId="AD" clId="Web-{99C82FFF-E765-49A0-BA32-AA3B41AC4274}" dt="2022-04-20T09:24:37.089" v="31" actId="1076"/>
          <ac:spMkLst>
            <pc:docMk/>
            <pc:sldMk cId="1239158417" sldId="291"/>
            <ac:spMk id="10" creationId="{5193ED25-1934-2D9B-83B9-06309E8811B4}"/>
          </ac:spMkLst>
        </pc:spChg>
        <pc:spChg chg="del">
          <ac:chgData name="Madeleine POLYCARPE (FISE_2023)" userId="S::madeleine.polycarpe@ensta-bretagne.org::465f73e3-3ddf-4a7a-921e-5c580b46fef1" providerId="AD" clId="Web-{99C82FFF-E765-49A0-BA32-AA3B41AC4274}" dt="2022-04-20T09:24:13.573" v="27"/>
          <ac:spMkLst>
            <pc:docMk/>
            <pc:sldMk cId="1239158417" sldId="291"/>
            <ac:spMk id="12" creationId="{38320E0D-4ECA-9823-E791-078B87C93E02}"/>
          </ac:spMkLst>
        </pc:spChg>
        <pc:spChg chg="del">
          <ac:chgData name="Madeleine POLYCARPE (FISE_2023)" userId="S::madeleine.polycarpe@ensta-bretagne.org::465f73e3-3ddf-4a7a-921e-5c580b46fef1" providerId="AD" clId="Web-{99C82FFF-E765-49A0-BA32-AA3B41AC4274}" dt="2022-04-20T09:24:16.104" v="28"/>
          <ac:spMkLst>
            <pc:docMk/>
            <pc:sldMk cId="1239158417" sldId="291"/>
            <ac:spMk id="13" creationId="{276650A8-9584-8A71-014F-1551A7810A35}"/>
          </ac:spMkLst>
        </pc:spChg>
        <pc:spChg chg="del">
          <ac:chgData name="Madeleine POLYCARPE (FISE_2023)" userId="S::madeleine.polycarpe@ensta-bretagne.org::465f73e3-3ddf-4a7a-921e-5c580b46fef1" providerId="AD" clId="Web-{99C82FFF-E765-49A0-BA32-AA3B41AC4274}" dt="2022-04-20T09:24:17.745" v="29"/>
          <ac:spMkLst>
            <pc:docMk/>
            <pc:sldMk cId="1239158417" sldId="291"/>
            <ac:spMk id="14" creationId="{8E4CDBD2-6E69-93E0-FB62-75C661035F04}"/>
          </ac:spMkLst>
        </pc:spChg>
        <pc:spChg chg="mod">
          <ac:chgData name="Madeleine POLYCARPE (FISE_2023)" userId="S::madeleine.polycarpe@ensta-bretagne.org::465f73e3-3ddf-4a7a-921e-5c580b46fef1" providerId="AD" clId="Web-{99C82FFF-E765-49A0-BA32-AA3B41AC4274}" dt="2022-04-20T09:22:50.259" v="18" actId="20577"/>
          <ac:spMkLst>
            <pc:docMk/>
            <pc:sldMk cId="1239158417" sldId="291"/>
            <ac:spMk id="16" creationId="{196FB481-8238-E57C-F538-AE0D451F7F05}"/>
          </ac:spMkLst>
        </pc:spChg>
      </pc:sldChg>
    </pc:docChg>
  </pc:docChgLst>
  <pc:docChgLst>
    <pc:chgData name="Chadi JADRAQUE (FISE_2023)" userId="S::chadi.jadraque@ensta-bretagne.org::f6a3b65b-9602-4b4d-8854-d825e4309595" providerId="AD" clId="Web-{D62FFE55-FC45-4BCE-ACE5-7BD7676E0FF1}"/>
    <pc:docChg chg="addSld delSld modSld sldOrd">
      <pc:chgData name="Chadi JADRAQUE (FISE_2023)" userId="S::chadi.jadraque@ensta-bretagne.org::f6a3b65b-9602-4b4d-8854-d825e4309595" providerId="AD" clId="Web-{D62FFE55-FC45-4BCE-ACE5-7BD7676E0FF1}" dt="2022-04-19T13:44:47.350" v="898" actId="14100"/>
      <pc:docMkLst>
        <pc:docMk/>
      </pc:docMkLst>
      <pc:sldChg chg="modSp">
        <pc:chgData name="Chadi JADRAQUE (FISE_2023)" userId="S::chadi.jadraque@ensta-bretagne.org::f6a3b65b-9602-4b4d-8854-d825e4309595" providerId="AD" clId="Web-{D62FFE55-FC45-4BCE-ACE5-7BD7676E0FF1}" dt="2022-04-19T12:32:14.615" v="10" actId="20577"/>
        <pc:sldMkLst>
          <pc:docMk/>
          <pc:sldMk cId="1325608595" sldId="257"/>
        </pc:sldMkLst>
        <pc:spChg chg="mod">
          <ac:chgData name="Chadi JADRAQUE (FISE_2023)" userId="S::chadi.jadraque@ensta-bretagne.org::f6a3b65b-9602-4b4d-8854-d825e4309595" providerId="AD" clId="Web-{D62FFE55-FC45-4BCE-ACE5-7BD7676E0FF1}" dt="2022-04-19T12:32:14.615" v="10" actId="20577"/>
          <ac:spMkLst>
            <pc:docMk/>
            <pc:sldMk cId="1325608595" sldId="257"/>
            <ac:spMk id="3" creationId="{22788C46-D0BC-4307-AE55-7601A139E7CB}"/>
          </ac:spMkLst>
        </pc:spChg>
      </pc:sldChg>
      <pc:sldChg chg="new del">
        <pc:chgData name="Chadi JADRAQUE (FISE_2023)" userId="S::chadi.jadraque@ensta-bretagne.org::f6a3b65b-9602-4b4d-8854-d825e4309595" providerId="AD" clId="Web-{D62FFE55-FC45-4BCE-ACE5-7BD7676E0FF1}" dt="2022-04-19T12:32:24.459" v="12"/>
        <pc:sldMkLst>
          <pc:docMk/>
          <pc:sldMk cId="518861314" sldId="280"/>
        </pc:sldMkLst>
      </pc:sldChg>
      <pc:sldChg chg="new del">
        <pc:chgData name="Chadi JADRAQUE (FISE_2023)" userId="S::chadi.jadraque@ensta-bretagne.org::f6a3b65b-9602-4b4d-8854-d825e4309595" providerId="AD" clId="Web-{D62FFE55-FC45-4BCE-ACE5-7BD7676E0FF1}" dt="2022-04-19T12:32:33.240" v="14"/>
        <pc:sldMkLst>
          <pc:docMk/>
          <pc:sldMk cId="2456960072" sldId="280"/>
        </pc:sldMkLst>
      </pc:sldChg>
      <pc:sldChg chg="modSp new">
        <pc:chgData name="Chadi JADRAQUE (FISE_2023)" userId="S::chadi.jadraque@ensta-bretagne.org::f6a3b65b-9602-4b4d-8854-d825e4309595" providerId="AD" clId="Web-{D62FFE55-FC45-4BCE-ACE5-7BD7676E0FF1}" dt="2022-04-19T12:33:47.101" v="25" actId="20577"/>
        <pc:sldMkLst>
          <pc:docMk/>
          <pc:sldMk cId="2495191190" sldId="280"/>
        </pc:sldMkLst>
        <pc:spChg chg="mod">
          <ac:chgData name="Chadi JADRAQUE (FISE_2023)" userId="S::chadi.jadraque@ensta-bretagne.org::f6a3b65b-9602-4b4d-8854-d825e4309595" providerId="AD" clId="Web-{D62FFE55-FC45-4BCE-ACE5-7BD7676E0FF1}" dt="2022-04-19T12:33:26.757" v="18" actId="20577"/>
          <ac:spMkLst>
            <pc:docMk/>
            <pc:sldMk cId="2495191190" sldId="280"/>
            <ac:spMk id="2" creationId="{122F584F-A4C1-6DF7-C0C2-9509844257D5}"/>
          </ac:spMkLst>
        </pc:spChg>
        <pc:spChg chg="mod">
          <ac:chgData name="Chadi JADRAQUE (FISE_2023)" userId="S::chadi.jadraque@ensta-bretagne.org::f6a3b65b-9602-4b4d-8854-d825e4309595" providerId="AD" clId="Web-{D62FFE55-FC45-4BCE-ACE5-7BD7676E0FF1}" dt="2022-04-19T12:33:47.101" v="25" actId="20577"/>
          <ac:spMkLst>
            <pc:docMk/>
            <pc:sldMk cId="2495191190" sldId="280"/>
            <ac:spMk id="5" creationId="{8E14241A-19D4-B009-39A3-9D44C1C95F83}"/>
          </ac:spMkLst>
        </pc:spChg>
      </pc:sldChg>
      <pc:sldChg chg="modSp new">
        <pc:chgData name="Chadi JADRAQUE (FISE_2023)" userId="S::chadi.jadraque@ensta-bretagne.org::f6a3b65b-9602-4b4d-8854-d825e4309595" providerId="AD" clId="Web-{D62FFE55-FC45-4BCE-ACE5-7BD7676E0FF1}" dt="2022-04-19T12:53:39.507" v="352" actId="20577"/>
        <pc:sldMkLst>
          <pc:docMk/>
          <pc:sldMk cId="47319864" sldId="281"/>
        </pc:sldMkLst>
        <pc:spChg chg="mod">
          <ac:chgData name="Chadi JADRAQUE (FISE_2023)" userId="S::chadi.jadraque@ensta-bretagne.org::f6a3b65b-9602-4b4d-8854-d825e4309595" providerId="AD" clId="Web-{D62FFE55-FC45-4BCE-ACE5-7BD7676E0FF1}" dt="2022-04-19T12:41:25.207" v="83" actId="20577"/>
          <ac:spMkLst>
            <pc:docMk/>
            <pc:sldMk cId="47319864" sldId="281"/>
            <ac:spMk id="2" creationId="{0B67A408-4CAD-AB00-6B69-5EDFBEB85459}"/>
          </ac:spMkLst>
        </pc:spChg>
        <pc:spChg chg="mod">
          <ac:chgData name="Chadi JADRAQUE (FISE_2023)" userId="S::chadi.jadraque@ensta-bretagne.org::f6a3b65b-9602-4b4d-8854-d825e4309595" providerId="AD" clId="Web-{D62FFE55-FC45-4BCE-ACE5-7BD7676E0FF1}" dt="2022-04-19T12:53:39.507" v="352" actId="20577"/>
          <ac:spMkLst>
            <pc:docMk/>
            <pc:sldMk cId="47319864" sldId="281"/>
            <ac:spMk id="3" creationId="{5DFEF864-4B73-00AD-ADFB-F25B7944D7EA}"/>
          </ac:spMkLst>
        </pc:spChg>
        <pc:spChg chg="mod">
          <ac:chgData name="Chadi JADRAQUE (FISE_2023)" userId="S::chadi.jadraque@ensta-bretagne.org::f6a3b65b-9602-4b4d-8854-d825e4309595" providerId="AD" clId="Web-{D62FFE55-FC45-4BCE-ACE5-7BD7676E0FF1}" dt="2022-04-19T12:38:23.452" v="49" actId="20577"/>
          <ac:spMkLst>
            <pc:docMk/>
            <pc:sldMk cId="47319864" sldId="281"/>
            <ac:spMk id="5" creationId="{03756192-799F-8F52-4D75-6A52F339BCC7}"/>
          </ac:spMkLst>
        </pc:spChg>
      </pc:sldChg>
      <pc:sldChg chg="addSp delSp modSp new">
        <pc:chgData name="Chadi JADRAQUE (FISE_2023)" userId="S::chadi.jadraque@ensta-bretagne.org::f6a3b65b-9602-4b4d-8854-d825e4309595" providerId="AD" clId="Web-{D62FFE55-FC45-4BCE-ACE5-7BD7676E0FF1}" dt="2022-04-19T13:10:22.579" v="487" actId="20577"/>
        <pc:sldMkLst>
          <pc:docMk/>
          <pc:sldMk cId="2422918387" sldId="285"/>
        </pc:sldMkLst>
        <pc:spChg chg="mod">
          <ac:chgData name="Chadi JADRAQUE (FISE_2023)" userId="S::chadi.jadraque@ensta-bretagne.org::f6a3b65b-9602-4b4d-8854-d825e4309595" providerId="AD" clId="Web-{D62FFE55-FC45-4BCE-ACE5-7BD7676E0FF1}" dt="2022-04-19T12:53:59.992" v="383" actId="20577"/>
          <ac:spMkLst>
            <pc:docMk/>
            <pc:sldMk cId="2422918387" sldId="285"/>
            <ac:spMk id="2" creationId="{E6D51A32-228E-A395-4CAB-05B9DEF8155B}"/>
          </ac:spMkLst>
        </pc:spChg>
        <pc:spChg chg="mod">
          <ac:chgData name="Chadi JADRAQUE (FISE_2023)" userId="S::chadi.jadraque@ensta-bretagne.org::f6a3b65b-9602-4b4d-8854-d825e4309595" providerId="AD" clId="Web-{D62FFE55-FC45-4BCE-ACE5-7BD7676E0FF1}" dt="2022-04-19T13:10:22.579" v="487" actId="20577"/>
          <ac:spMkLst>
            <pc:docMk/>
            <pc:sldMk cId="2422918387" sldId="285"/>
            <ac:spMk id="3" creationId="{AF3A6850-155A-C312-F561-74E19E446F5F}"/>
          </ac:spMkLst>
        </pc:spChg>
        <pc:spChg chg="add del mod">
          <ac:chgData name="Chadi JADRAQUE (FISE_2023)" userId="S::chadi.jadraque@ensta-bretagne.org::f6a3b65b-9602-4b4d-8854-d825e4309595" providerId="AD" clId="Web-{D62FFE55-FC45-4BCE-ACE5-7BD7676E0FF1}" dt="2022-04-19T12:55:38.510" v="432"/>
          <ac:spMkLst>
            <pc:docMk/>
            <pc:sldMk cId="2422918387" sldId="285"/>
            <ac:spMk id="7" creationId="{2A3EE9A8-7DA3-5665-517E-D515C118A032}"/>
          </ac:spMkLst>
        </pc:spChg>
      </pc:sldChg>
      <pc:sldChg chg="modSp new ord">
        <pc:chgData name="Chadi JADRAQUE (FISE_2023)" userId="S::chadi.jadraque@ensta-bretagne.org::f6a3b65b-9602-4b4d-8854-d825e4309595" providerId="AD" clId="Web-{D62FFE55-FC45-4BCE-ACE5-7BD7676E0FF1}" dt="2022-04-19T13:33:22.817" v="768" actId="20577"/>
        <pc:sldMkLst>
          <pc:docMk/>
          <pc:sldMk cId="714520999" sldId="287"/>
        </pc:sldMkLst>
        <pc:spChg chg="mod">
          <ac:chgData name="Chadi JADRAQUE (FISE_2023)" userId="S::chadi.jadraque@ensta-bretagne.org::f6a3b65b-9602-4b4d-8854-d825e4309595" providerId="AD" clId="Web-{D62FFE55-FC45-4BCE-ACE5-7BD7676E0FF1}" dt="2022-04-19T13:20:47.220" v="531" actId="20577"/>
          <ac:spMkLst>
            <pc:docMk/>
            <pc:sldMk cId="714520999" sldId="287"/>
            <ac:spMk id="2" creationId="{F9C25037-9850-9949-E812-A808604E42B5}"/>
          </ac:spMkLst>
        </pc:spChg>
        <pc:spChg chg="mod">
          <ac:chgData name="Chadi JADRAQUE (FISE_2023)" userId="S::chadi.jadraque@ensta-bretagne.org::f6a3b65b-9602-4b4d-8854-d825e4309595" providerId="AD" clId="Web-{D62FFE55-FC45-4BCE-ACE5-7BD7676E0FF1}" dt="2022-04-19T13:32:54.707" v="752" actId="20577"/>
          <ac:spMkLst>
            <pc:docMk/>
            <pc:sldMk cId="714520999" sldId="287"/>
            <ac:spMk id="3" creationId="{BA1FA89B-E6F9-1B0B-558E-19E582AFD596}"/>
          </ac:spMkLst>
        </pc:spChg>
        <pc:spChg chg="mod">
          <ac:chgData name="Chadi JADRAQUE (FISE_2023)" userId="S::chadi.jadraque@ensta-bretagne.org::f6a3b65b-9602-4b4d-8854-d825e4309595" providerId="AD" clId="Web-{D62FFE55-FC45-4BCE-ACE5-7BD7676E0FF1}" dt="2022-04-19T13:33:22.817" v="768" actId="20577"/>
          <ac:spMkLst>
            <pc:docMk/>
            <pc:sldMk cId="714520999" sldId="287"/>
            <ac:spMk id="5" creationId="{BC8B4B80-73F9-5724-2998-FFD405ADC687}"/>
          </ac:spMkLst>
        </pc:spChg>
      </pc:sldChg>
      <pc:sldChg chg="new">
        <pc:chgData name="Chadi JADRAQUE (FISE_2023)" userId="S::chadi.jadraque@ensta-bretagne.org::f6a3b65b-9602-4b4d-8854-d825e4309595" providerId="AD" clId="Web-{D62FFE55-FC45-4BCE-ACE5-7BD7676E0FF1}" dt="2022-04-19T13:26:43.635" v="595"/>
        <pc:sldMkLst>
          <pc:docMk/>
          <pc:sldMk cId="1055105493" sldId="288"/>
        </pc:sldMkLst>
      </pc:sldChg>
      <pc:sldChg chg="addSp delSp modSp new mod modClrScheme chgLayout">
        <pc:chgData name="Chadi JADRAQUE (FISE_2023)" userId="S::chadi.jadraque@ensta-bretagne.org::f6a3b65b-9602-4b4d-8854-d825e4309595" providerId="AD" clId="Web-{D62FFE55-FC45-4BCE-ACE5-7BD7676E0FF1}" dt="2022-04-19T13:43:25.598" v="857" actId="20577"/>
        <pc:sldMkLst>
          <pc:docMk/>
          <pc:sldMk cId="1989799713" sldId="289"/>
        </pc:sldMkLst>
        <pc:spChg chg="del mod ord">
          <ac:chgData name="Chadi JADRAQUE (FISE_2023)" userId="S::chadi.jadraque@ensta-bretagne.org::f6a3b65b-9602-4b4d-8854-d825e4309595" providerId="AD" clId="Web-{D62FFE55-FC45-4BCE-ACE5-7BD7676E0FF1}" dt="2022-04-19T13:42:01.002" v="815"/>
          <ac:spMkLst>
            <pc:docMk/>
            <pc:sldMk cId="1989799713" sldId="289"/>
            <ac:spMk id="2" creationId="{07F10090-C3EF-CFE4-B2FB-2E3CEFE8FC8F}"/>
          </ac:spMkLst>
        </pc:spChg>
        <pc:spChg chg="del">
          <ac:chgData name="Chadi JADRAQUE (FISE_2023)" userId="S::chadi.jadraque@ensta-bretagne.org::f6a3b65b-9602-4b4d-8854-d825e4309595" providerId="AD" clId="Web-{D62FFE55-FC45-4BCE-ACE5-7BD7676E0FF1}" dt="2022-04-19T13:37:15.042" v="770"/>
          <ac:spMkLst>
            <pc:docMk/>
            <pc:sldMk cId="1989799713" sldId="289"/>
            <ac:spMk id="3" creationId="{C35B6875-6DDC-101C-9706-C818061AE259}"/>
          </ac:spMkLst>
        </pc:spChg>
        <pc:spChg chg="mod ord">
          <ac:chgData name="Chadi JADRAQUE (FISE_2023)" userId="S::chadi.jadraque@ensta-bretagne.org::f6a3b65b-9602-4b4d-8854-d825e4309595" providerId="AD" clId="Web-{D62FFE55-FC45-4BCE-ACE5-7BD7676E0FF1}" dt="2022-04-19T13:41:51.768" v="814"/>
          <ac:spMkLst>
            <pc:docMk/>
            <pc:sldMk cId="1989799713" sldId="289"/>
            <ac:spMk id="4" creationId="{5E297F38-6434-C520-A39A-F4A53B47B960}"/>
          </ac:spMkLst>
        </pc:spChg>
        <pc:spChg chg="mod ord">
          <ac:chgData name="Chadi JADRAQUE (FISE_2023)" userId="S::chadi.jadraque@ensta-bretagne.org::f6a3b65b-9602-4b4d-8854-d825e4309595" providerId="AD" clId="Web-{D62FFE55-FC45-4BCE-ACE5-7BD7676E0FF1}" dt="2022-04-19T13:41:51.768" v="814"/>
          <ac:spMkLst>
            <pc:docMk/>
            <pc:sldMk cId="1989799713" sldId="289"/>
            <ac:spMk id="5" creationId="{D55943A5-0201-099C-39B2-DA7888D6EDA9}"/>
          </ac:spMkLst>
        </pc:spChg>
        <pc:spChg chg="mod ord">
          <ac:chgData name="Chadi JADRAQUE (FISE_2023)" userId="S::chadi.jadraque@ensta-bretagne.org::f6a3b65b-9602-4b4d-8854-d825e4309595" providerId="AD" clId="Web-{D62FFE55-FC45-4BCE-ACE5-7BD7676E0FF1}" dt="2022-04-19T13:41:51.768" v="814"/>
          <ac:spMkLst>
            <pc:docMk/>
            <pc:sldMk cId="1989799713" sldId="289"/>
            <ac:spMk id="6" creationId="{C1EE5840-02B6-25CC-A22F-218BBCE383FD}"/>
          </ac:spMkLst>
        </pc:spChg>
        <pc:spChg chg="add del mod">
          <ac:chgData name="Chadi JADRAQUE (FISE_2023)" userId="S::chadi.jadraque@ensta-bretagne.org::f6a3b65b-9602-4b4d-8854-d825e4309595" providerId="AD" clId="Web-{D62FFE55-FC45-4BCE-ACE5-7BD7676E0FF1}" dt="2022-04-19T13:38:52.263" v="802"/>
          <ac:spMkLst>
            <pc:docMk/>
            <pc:sldMk cId="1989799713" sldId="289"/>
            <ac:spMk id="10" creationId="{5456E0EE-247B-6F06-6E08-D3577D94819C}"/>
          </ac:spMkLst>
        </pc:spChg>
        <pc:spChg chg="add mod">
          <ac:chgData name="Chadi JADRAQUE (FISE_2023)" userId="S::chadi.jadraque@ensta-bretagne.org::f6a3b65b-9602-4b4d-8854-d825e4309595" providerId="AD" clId="Web-{D62FFE55-FC45-4BCE-ACE5-7BD7676E0FF1}" dt="2022-04-19T13:43:25.598" v="857" actId="20577"/>
          <ac:spMkLst>
            <pc:docMk/>
            <pc:sldMk cId="1989799713" sldId="289"/>
            <ac:spMk id="11" creationId="{B714C6C1-8BEF-944F-0032-191C6A5BAB6B}"/>
          </ac:spMkLst>
        </pc:spChg>
        <pc:picChg chg="add del mod ord">
          <ac:chgData name="Chadi JADRAQUE (FISE_2023)" userId="S::chadi.jadraque@ensta-bretagne.org::f6a3b65b-9602-4b4d-8854-d825e4309595" providerId="AD" clId="Web-{D62FFE55-FC45-4BCE-ACE5-7BD7676E0FF1}" dt="2022-04-19T13:42:10.690" v="817" actId="14100"/>
          <ac:picMkLst>
            <pc:docMk/>
            <pc:sldMk cId="1989799713" sldId="289"/>
            <ac:picMk id="7" creationId="{567C5710-6FB7-2096-E1DD-C9AE3F018CA6}"/>
          </ac:picMkLst>
        </pc:picChg>
      </pc:sldChg>
      <pc:sldChg chg="addSp delSp modSp new">
        <pc:chgData name="Chadi JADRAQUE (FISE_2023)" userId="S::chadi.jadraque@ensta-bretagne.org::f6a3b65b-9602-4b4d-8854-d825e4309595" providerId="AD" clId="Web-{D62FFE55-FC45-4BCE-ACE5-7BD7676E0FF1}" dt="2022-04-19T13:44:47.350" v="898" actId="14100"/>
        <pc:sldMkLst>
          <pc:docMk/>
          <pc:sldMk cId="1681763436" sldId="290"/>
        </pc:sldMkLst>
        <pc:spChg chg="mod">
          <ac:chgData name="Chadi JADRAQUE (FISE_2023)" userId="S::chadi.jadraque@ensta-bretagne.org::f6a3b65b-9602-4b4d-8854-d825e4309595" providerId="AD" clId="Web-{D62FFE55-FC45-4BCE-ACE5-7BD7676E0FF1}" dt="2022-04-19T13:44:39.709" v="896" actId="14100"/>
          <ac:spMkLst>
            <pc:docMk/>
            <pc:sldMk cId="1681763436" sldId="290"/>
            <ac:spMk id="2" creationId="{C75A31A6-47FB-FE3D-1579-D82817A36D37}"/>
          </ac:spMkLst>
        </pc:spChg>
        <pc:spChg chg="del">
          <ac:chgData name="Chadi JADRAQUE (FISE_2023)" userId="S::chadi.jadraque@ensta-bretagne.org::f6a3b65b-9602-4b4d-8854-d825e4309595" providerId="AD" clId="Web-{D62FFE55-FC45-4BCE-ACE5-7BD7676E0FF1}" dt="2022-04-19T13:44:17.021" v="891"/>
          <ac:spMkLst>
            <pc:docMk/>
            <pc:sldMk cId="1681763436" sldId="290"/>
            <ac:spMk id="3" creationId="{DCA1000D-43D4-2472-E565-88DEC4541321}"/>
          </ac:spMkLst>
        </pc:spChg>
        <pc:picChg chg="add mod ord">
          <ac:chgData name="Chadi JADRAQUE (FISE_2023)" userId="S::chadi.jadraque@ensta-bretagne.org::f6a3b65b-9602-4b4d-8854-d825e4309595" providerId="AD" clId="Web-{D62FFE55-FC45-4BCE-ACE5-7BD7676E0FF1}" dt="2022-04-19T13:44:47.350" v="898" actId="14100"/>
          <ac:picMkLst>
            <pc:docMk/>
            <pc:sldMk cId="1681763436" sldId="290"/>
            <ac:picMk id="7" creationId="{0C169722-A1C1-5AEE-248D-6A1D129FB3B3}"/>
          </ac:picMkLst>
        </pc:picChg>
      </pc:sldChg>
    </pc:docChg>
  </pc:docChgLst>
  <pc:docChgLst>
    <pc:chgData name="Alexis MOTET (FISE_2023)" userId="S::alexis.motet@ensta-bretagne.org::f7db04d1-c0f5-4377-888e-29a49ba9e8dd" providerId="AD" clId="Web-{5A92AA31-4A23-4052-A441-0568597D3C9F}"/>
    <pc:docChg chg="addSld delSld modSld sldOrd">
      <pc:chgData name="Alexis MOTET (FISE_2023)" userId="S::alexis.motet@ensta-bretagne.org::f7db04d1-c0f5-4377-888e-29a49ba9e8dd" providerId="AD" clId="Web-{5A92AA31-4A23-4052-A441-0568597D3C9F}" dt="2022-04-25T16:44:30.676" v="775"/>
      <pc:docMkLst>
        <pc:docMk/>
      </pc:docMkLst>
      <pc:sldChg chg="modSp">
        <pc:chgData name="Alexis MOTET (FISE_2023)" userId="S::alexis.motet@ensta-bretagne.org::f7db04d1-c0f5-4377-888e-29a49ba9e8dd" providerId="AD" clId="Web-{5A92AA31-4A23-4052-A441-0568597D3C9F}" dt="2022-04-25T16:14:32.002" v="404" actId="20577"/>
        <pc:sldMkLst>
          <pc:docMk/>
          <pc:sldMk cId="1639799154" sldId="258"/>
        </pc:sldMkLst>
        <pc:spChg chg="mod">
          <ac:chgData name="Alexis MOTET (FISE_2023)" userId="S::alexis.motet@ensta-bretagne.org::f7db04d1-c0f5-4377-888e-29a49ba9e8dd" providerId="AD" clId="Web-{5A92AA31-4A23-4052-A441-0568597D3C9F}" dt="2022-04-25T16:14:32.002" v="404" actId="20577"/>
          <ac:spMkLst>
            <pc:docMk/>
            <pc:sldMk cId="1639799154" sldId="258"/>
            <ac:spMk id="10" creationId="{A17E3468-8CAE-36D8-1B39-45932469CE0D}"/>
          </ac:spMkLst>
        </pc:spChg>
      </pc:sldChg>
      <pc:sldChg chg="addSp delSp modSp">
        <pc:chgData name="Alexis MOTET (FISE_2023)" userId="S::alexis.motet@ensta-bretagne.org::f7db04d1-c0f5-4377-888e-29a49ba9e8dd" providerId="AD" clId="Web-{5A92AA31-4A23-4052-A441-0568597D3C9F}" dt="2022-04-25T16:08:27.117" v="370"/>
        <pc:sldMkLst>
          <pc:docMk/>
          <pc:sldMk cId="1559520520" sldId="279"/>
        </pc:sldMkLst>
        <pc:spChg chg="add del mod">
          <ac:chgData name="Alexis MOTET (FISE_2023)" userId="S::alexis.motet@ensta-bretagne.org::f7db04d1-c0f5-4377-888e-29a49ba9e8dd" providerId="AD" clId="Web-{5A92AA31-4A23-4052-A441-0568597D3C9F}" dt="2022-04-25T16:08:27.117" v="370"/>
          <ac:spMkLst>
            <pc:docMk/>
            <pc:sldMk cId="1559520520" sldId="279"/>
            <ac:spMk id="3" creationId="{73DF5862-3443-4215-3791-936CDF7C0FA2}"/>
          </ac:spMkLst>
        </pc:spChg>
      </pc:sldChg>
      <pc:sldChg chg="del">
        <pc:chgData name="Alexis MOTET (FISE_2023)" userId="S::alexis.motet@ensta-bretagne.org::f7db04d1-c0f5-4377-888e-29a49ba9e8dd" providerId="AD" clId="Web-{5A92AA31-4A23-4052-A441-0568597D3C9F}" dt="2022-04-25T16:34:53.082" v="723"/>
        <pc:sldMkLst>
          <pc:docMk/>
          <pc:sldMk cId="47319864" sldId="281"/>
        </pc:sldMkLst>
      </pc:sldChg>
      <pc:sldChg chg="modSp">
        <pc:chgData name="Alexis MOTET (FISE_2023)" userId="S::alexis.motet@ensta-bretagne.org::f7db04d1-c0f5-4377-888e-29a49ba9e8dd" providerId="AD" clId="Web-{5A92AA31-4A23-4052-A441-0568597D3C9F}" dt="2022-04-25T16:34:48.035" v="722" actId="20577"/>
        <pc:sldMkLst>
          <pc:docMk/>
          <pc:sldMk cId="2422918387" sldId="285"/>
        </pc:sldMkLst>
        <pc:spChg chg="mod">
          <ac:chgData name="Alexis MOTET (FISE_2023)" userId="S::alexis.motet@ensta-bretagne.org::f7db04d1-c0f5-4377-888e-29a49ba9e8dd" providerId="AD" clId="Web-{5A92AA31-4A23-4052-A441-0568597D3C9F}" dt="2022-04-25T16:34:48.035" v="722" actId="20577"/>
          <ac:spMkLst>
            <pc:docMk/>
            <pc:sldMk cId="2422918387" sldId="285"/>
            <ac:spMk id="2" creationId="{E6D51A32-228E-A395-4CAB-05B9DEF8155B}"/>
          </ac:spMkLst>
        </pc:spChg>
        <pc:spChg chg="mod">
          <ac:chgData name="Alexis MOTET (FISE_2023)" userId="S::alexis.motet@ensta-bretagne.org::f7db04d1-c0f5-4377-888e-29a49ba9e8dd" providerId="AD" clId="Web-{5A92AA31-4A23-4052-A441-0568597D3C9F}" dt="2022-04-25T16:34:23.394" v="715" actId="1076"/>
          <ac:spMkLst>
            <pc:docMk/>
            <pc:sldMk cId="2422918387" sldId="285"/>
            <ac:spMk id="3" creationId="{AF3A6850-155A-C312-F561-74E19E446F5F}"/>
          </ac:spMkLst>
        </pc:spChg>
      </pc:sldChg>
      <pc:sldChg chg="modSp">
        <pc:chgData name="Alexis MOTET (FISE_2023)" userId="S::alexis.motet@ensta-bretagne.org::f7db04d1-c0f5-4377-888e-29a49ba9e8dd" providerId="AD" clId="Web-{5A92AA31-4A23-4052-A441-0568597D3C9F}" dt="2022-04-25T15:55:08.580" v="181" actId="20577"/>
        <pc:sldMkLst>
          <pc:docMk/>
          <pc:sldMk cId="3990171847" sldId="286"/>
        </pc:sldMkLst>
        <pc:spChg chg="mod">
          <ac:chgData name="Alexis MOTET (FISE_2023)" userId="S::alexis.motet@ensta-bretagne.org::f7db04d1-c0f5-4377-888e-29a49ba9e8dd" providerId="AD" clId="Web-{5A92AA31-4A23-4052-A441-0568597D3C9F}" dt="2022-04-25T15:55:08.580" v="181" actId="20577"/>
          <ac:spMkLst>
            <pc:docMk/>
            <pc:sldMk cId="3990171847" sldId="286"/>
            <ac:spMk id="17" creationId="{CAEFF36A-1E74-3568-667F-5C394A5128EE}"/>
          </ac:spMkLst>
        </pc:spChg>
      </pc:sldChg>
      <pc:sldChg chg="modSp">
        <pc:chgData name="Alexis MOTET (FISE_2023)" userId="S::alexis.motet@ensta-bretagne.org::f7db04d1-c0f5-4377-888e-29a49ba9e8dd" providerId="AD" clId="Web-{5A92AA31-4A23-4052-A441-0568597D3C9F}" dt="2022-04-25T16:35:37.833" v="742" actId="20577"/>
        <pc:sldMkLst>
          <pc:docMk/>
          <pc:sldMk cId="714520999" sldId="287"/>
        </pc:sldMkLst>
        <pc:spChg chg="mod">
          <ac:chgData name="Alexis MOTET (FISE_2023)" userId="S::alexis.motet@ensta-bretagne.org::f7db04d1-c0f5-4377-888e-29a49ba9e8dd" providerId="AD" clId="Web-{5A92AA31-4A23-4052-A441-0568597D3C9F}" dt="2022-04-25T16:35:37.833" v="742" actId="20577"/>
          <ac:spMkLst>
            <pc:docMk/>
            <pc:sldMk cId="714520999" sldId="287"/>
            <ac:spMk id="2" creationId="{F9C25037-9850-9949-E812-A808604E42B5}"/>
          </ac:spMkLst>
        </pc:spChg>
        <pc:spChg chg="mod">
          <ac:chgData name="Alexis MOTET (FISE_2023)" userId="S::alexis.motet@ensta-bretagne.org::f7db04d1-c0f5-4377-888e-29a49ba9e8dd" providerId="AD" clId="Web-{5A92AA31-4A23-4052-A441-0568597D3C9F}" dt="2022-04-25T16:35:18.286" v="741" actId="20577"/>
          <ac:spMkLst>
            <pc:docMk/>
            <pc:sldMk cId="714520999" sldId="287"/>
            <ac:spMk id="3" creationId="{BA1FA89B-E6F9-1B0B-558E-19E582AFD596}"/>
          </ac:spMkLst>
        </pc:spChg>
      </pc:sldChg>
      <pc:sldChg chg="delSp modSp">
        <pc:chgData name="Alexis MOTET (FISE_2023)" userId="S::alexis.motet@ensta-bretagne.org::f7db04d1-c0f5-4377-888e-29a49ba9e8dd" providerId="AD" clId="Web-{5A92AA31-4A23-4052-A441-0568597D3C9F}" dt="2022-04-25T16:35:53.068" v="761" actId="20577"/>
        <pc:sldMkLst>
          <pc:docMk/>
          <pc:sldMk cId="1055105493" sldId="288"/>
        </pc:sldMkLst>
        <pc:spChg chg="mod">
          <ac:chgData name="Alexis MOTET (FISE_2023)" userId="S::alexis.motet@ensta-bretagne.org::f7db04d1-c0f5-4377-888e-29a49ba9e8dd" providerId="AD" clId="Web-{5A92AA31-4A23-4052-A441-0568597D3C9F}" dt="2022-04-25T16:35:53.068" v="761" actId="20577"/>
          <ac:spMkLst>
            <pc:docMk/>
            <pc:sldMk cId="1055105493" sldId="288"/>
            <ac:spMk id="2" creationId="{656A8A51-992F-63E2-4BDF-B76A57C5D946}"/>
          </ac:spMkLst>
        </pc:spChg>
        <pc:spChg chg="del">
          <ac:chgData name="Alexis MOTET (FISE_2023)" userId="S::alexis.motet@ensta-bretagne.org::f7db04d1-c0f5-4377-888e-29a49ba9e8dd" providerId="AD" clId="Web-{5A92AA31-4A23-4052-A441-0568597D3C9F}" dt="2022-04-25T16:35:49.990" v="760"/>
          <ac:spMkLst>
            <pc:docMk/>
            <pc:sldMk cId="1055105493" sldId="288"/>
            <ac:spMk id="3" creationId="{276C542F-69B9-4085-1EE2-8D00448DBF25}"/>
          </ac:spMkLst>
        </pc:spChg>
      </pc:sldChg>
      <pc:sldChg chg="modSp del">
        <pc:chgData name="Alexis MOTET (FISE_2023)" userId="S::alexis.motet@ensta-bretagne.org::f7db04d1-c0f5-4377-888e-29a49ba9e8dd" providerId="AD" clId="Web-{5A92AA31-4A23-4052-A441-0568597D3C9F}" dt="2022-04-25T16:35:04.551" v="724"/>
        <pc:sldMkLst>
          <pc:docMk/>
          <pc:sldMk cId="1989799713" sldId="289"/>
        </pc:sldMkLst>
        <pc:spChg chg="mod">
          <ac:chgData name="Alexis MOTET (FISE_2023)" userId="S::alexis.motet@ensta-bretagne.org::f7db04d1-c0f5-4377-888e-29a49ba9e8dd" providerId="AD" clId="Web-{5A92AA31-4A23-4052-A441-0568597D3C9F}" dt="2022-04-25T16:31:33.311" v="511" actId="20577"/>
          <ac:spMkLst>
            <pc:docMk/>
            <pc:sldMk cId="1989799713" sldId="289"/>
            <ac:spMk id="11" creationId="{B714C6C1-8BEF-944F-0032-191C6A5BAB6B}"/>
          </ac:spMkLst>
        </pc:spChg>
      </pc:sldChg>
      <pc:sldChg chg="addSp delSp modSp add ord replId">
        <pc:chgData name="Alexis MOTET (FISE_2023)" userId="S::alexis.motet@ensta-bretagne.org::f7db04d1-c0f5-4377-888e-29a49ba9e8dd" providerId="AD" clId="Web-{5A92AA31-4A23-4052-A441-0568597D3C9F}" dt="2022-04-25T15:59:42.634" v="238" actId="20577"/>
        <pc:sldMkLst>
          <pc:docMk/>
          <pc:sldMk cId="529345153" sldId="292"/>
        </pc:sldMkLst>
        <pc:spChg chg="mod">
          <ac:chgData name="Alexis MOTET (FISE_2023)" userId="S::alexis.motet@ensta-bretagne.org::f7db04d1-c0f5-4377-888e-29a49ba9e8dd" providerId="AD" clId="Web-{5A92AA31-4A23-4052-A441-0568597D3C9F}" dt="2022-04-25T15:59:42.634" v="238" actId="20577"/>
          <ac:spMkLst>
            <pc:docMk/>
            <pc:sldMk cId="529345153" sldId="292"/>
            <ac:spMk id="2" creationId="{0B67A408-4CAD-AB00-6B69-5EDFBEB85459}"/>
          </ac:spMkLst>
        </pc:spChg>
        <pc:spChg chg="del">
          <ac:chgData name="Alexis MOTET (FISE_2023)" userId="S::alexis.motet@ensta-bretagne.org::f7db04d1-c0f5-4377-888e-29a49ba9e8dd" providerId="AD" clId="Web-{5A92AA31-4A23-4052-A441-0568597D3C9F}" dt="2022-04-25T15:45:47.267" v="4"/>
          <ac:spMkLst>
            <pc:docMk/>
            <pc:sldMk cId="529345153" sldId="292"/>
            <ac:spMk id="3" creationId="{5DFEF864-4B73-00AD-ADFB-F25B7944D7EA}"/>
          </ac:spMkLst>
        </pc:spChg>
        <pc:spChg chg="add del mod">
          <ac:chgData name="Alexis MOTET (FISE_2023)" userId="S::alexis.motet@ensta-bretagne.org::f7db04d1-c0f5-4377-888e-29a49ba9e8dd" providerId="AD" clId="Web-{5A92AA31-4A23-4052-A441-0568597D3C9F}" dt="2022-04-25T15:45:50.096" v="5"/>
          <ac:spMkLst>
            <pc:docMk/>
            <pc:sldMk cId="529345153" sldId="292"/>
            <ac:spMk id="8" creationId="{A8A65619-0B21-4FA6-4F64-8FC6613EA46F}"/>
          </ac:spMkLst>
        </pc:spChg>
        <pc:spChg chg="add">
          <ac:chgData name="Alexis MOTET (FISE_2023)" userId="S::alexis.motet@ensta-bretagne.org::f7db04d1-c0f5-4377-888e-29a49ba9e8dd" providerId="AD" clId="Web-{5A92AA31-4A23-4052-A441-0568597D3C9F}" dt="2022-04-25T15:59:22.102" v="225"/>
          <ac:spMkLst>
            <pc:docMk/>
            <pc:sldMk cId="529345153" sldId="292"/>
            <ac:spMk id="11" creationId="{1DF048B3-55F7-1E58-3271-C44E56ADC0AA}"/>
          </ac:spMkLst>
        </pc:spChg>
        <pc:picChg chg="add mod">
          <ac:chgData name="Alexis MOTET (FISE_2023)" userId="S::alexis.motet@ensta-bretagne.org::f7db04d1-c0f5-4377-888e-29a49ba9e8dd" providerId="AD" clId="Web-{5A92AA31-4A23-4052-A441-0568597D3C9F}" dt="2022-04-25T15:59:21.149" v="224" actId="1076"/>
          <ac:picMkLst>
            <pc:docMk/>
            <pc:sldMk cId="529345153" sldId="292"/>
            <ac:picMk id="9" creationId="{1462B715-E259-F551-5966-3A6C593F4A4D}"/>
          </ac:picMkLst>
        </pc:picChg>
      </pc:sldChg>
      <pc:sldChg chg="new del">
        <pc:chgData name="Alexis MOTET (FISE_2023)" userId="S::alexis.motet@ensta-bretagne.org::f7db04d1-c0f5-4377-888e-29a49ba9e8dd" providerId="AD" clId="Web-{5A92AA31-4A23-4052-A441-0568597D3C9F}" dt="2022-04-25T15:45:38.658" v="1"/>
        <pc:sldMkLst>
          <pc:docMk/>
          <pc:sldMk cId="2928705182" sldId="292"/>
        </pc:sldMkLst>
      </pc:sldChg>
      <pc:sldChg chg="addSp delSp modSp new ord">
        <pc:chgData name="Alexis MOTET (FISE_2023)" userId="S::alexis.motet@ensta-bretagne.org::f7db04d1-c0f5-4377-888e-29a49ba9e8dd" providerId="AD" clId="Web-{5A92AA31-4A23-4052-A441-0568597D3C9F}" dt="2022-04-25T16:11:19.809" v="399" actId="20577"/>
        <pc:sldMkLst>
          <pc:docMk/>
          <pc:sldMk cId="2961606669" sldId="293"/>
        </pc:sldMkLst>
        <pc:spChg chg="mod">
          <ac:chgData name="Alexis MOTET (FISE_2023)" userId="S::alexis.motet@ensta-bretagne.org::f7db04d1-c0f5-4377-888e-29a49ba9e8dd" providerId="AD" clId="Web-{5A92AA31-4A23-4052-A441-0568597D3C9F}" dt="2022-04-25T15:46:10.143" v="32" actId="20577"/>
          <ac:spMkLst>
            <pc:docMk/>
            <pc:sldMk cId="2961606669" sldId="293"/>
            <ac:spMk id="2" creationId="{30EFEE8C-B3AE-4351-BB8F-7D8EA8D9E44F}"/>
          </ac:spMkLst>
        </pc:spChg>
        <pc:spChg chg="del">
          <ac:chgData name="Alexis MOTET (FISE_2023)" userId="S::alexis.motet@ensta-bretagne.org::f7db04d1-c0f5-4377-888e-29a49ba9e8dd" providerId="AD" clId="Web-{5A92AA31-4A23-4052-A441-0568597D3C9F}" dt="2022-04-25T15:48:06.740" v="33"/>
          <ac:spMkLst>
            <pc:docMk/>
            <pc:sldMk cId="2961606669" sldId="293"/>
            <ac:spMk id="3" creationId="{8A8099A8-0C10-563C-0A38-277E79095EA5}"/>
          </ac:spMkLst>
        </pc:spChg>
        <pc:spChg chg="add del mod">
          <ac:chgData name="Alexis MOTET (FISE_2023)" userId="S::alexis.motet@ensta-bretagne.org::f7db04d1-c0f5-4377-888e-29a49ba9e8dd" providerId="AD" clId="Web-{5A92AA31-4A23-4052-A441-0568597D3C9F}" dt="2022-04-25T15:57:51.615" v="188"/>
          <ac:spMkLst>
            <pc:docMk/>
            <pc:sldMk cId="2961606669" sldId="293"/>
            <ac:spMk id="12" creationId="{4321629D-7E71-D7BE-81A4-E3AF5798409F}"/>
          </ac:spMkLst>
        </pc:spChg>
        <pc:spChg chg="add mod">
          <ac:chgData name="Alexis MOTET (FISE_2023)" userId="S::alexis.motet@ensta-bretagne.org::f7db04d1-c0f5-4377-888e-29a49ba9e8dd" providerId="AD" clId="Web-{5A92AA31-4A23-4052-A441-0568597D3C9F}" dt="2022-04-25T16:11:19.809" v="399" actId="20577"/>
          <ac:spMkLst>
            <pc:docMk/>
            <pc:sldMk cId="2961606669" sldId="293"/>
            <ac:spMk id="14" creationId="{D33F097A-72AB-D9D1-D192-790ABBFA6B90}"/>
          </ac:spMkLst>
        </pc:spChg>
        <pc:picChg chg="add del mod">
          <ac:chgData name="Alexis MOTET (FISE_2023)" userId="S::alexis.motet@ensta-bretagne.org::f7db04d1-c0f5-4377-888e-29a49ba9e8dd" providerId="AD" clId="Web-{5A92AA31-4A23-4052-A441-0568597D3C9F}" dt="2022-04-25T15:49:57.946" v="42"/>
          <ac:picMkLst>
            <pc:docMk/>
            <pc:sldMk cId="2961606669" sldId="293"/>
            <ac:picMk id="7" creationId="{2A21379A-32E4-6D79-5F3C-5E7AB89B3799}"/>
          </ac:picMkLst>
        </pc:picChg>
        <pc:picChg chg="add del mod">
          <ac:chgData name="Alexis MOTET (FISE_2023)" userId="S::alexis.motet@ensta-bretagne.org::f7db04d1-c0f5-4377-888e-29a49ba9e8dd" providerId="AD" clId="Web-{5A92AA31-4A23-4052-A441-0568597D3C9F}" dt="2022-04-25T15:50:19.884" v="48"/>
          <ac:picMkLst>
            <pc:docMk/>
            <pc:sldMk cId="2961606669" sldId="293"/>
            <ac:picMk id="8" creationId="{73D3EADB-053A-9C3C-1DE8-E1742071FEE7}"/>
          </ac:picMkLst>
        </pc:picChg>
        <pc:picChg chg="add del mod">
          <ac:chgData name="Alexis MOTET (FISE_2023)" userId="S::alexis.motet@ensta-bretagne.org::f7db04d1-c0f5-4377-888e-29a49ba9e8dd" providerId="AD" clId="Web-{5A92AA31-4A23-4052-A441-0568597D3C9F}" dt="2022-04-25T15:50:45.229" v="56"/>
          <ac:picMkLst>
            <pc:docMk/>
            <pc:sldMk cId="2961606669" sldId="293"/>
            <ac:picMk id="9" creationId="{71DB3E3B-60AA-2ED4-0B9F-660C4A9C4E5B}"/>
          </ac:picMkLst>
        </pc:picChg>
        <pc:picChg chg="add del mod modCrop">
          <ac:chgData name="Alexis MOTET (FISE_2023)" userId="S::alexis.motet@ensta-bretagne.org::f7db04d1-c0f5-4377-888e-29a49ba9e8dd" providerId="AD" clId="Web-{5A92AA31-4A23-4052-A441-0568597D3C9F}" dt="2022-04-25T15:58:26.226" v="212" actId="1076"/>
          <ac:picMkLst>
            <pc:docMk/>
            <pc:sldMk cId="2961606669" sldId="293"/>
            <ac:picMk id="10" creationId="{0074AF61-EB80-44A3-3B59-0CB4455A2CF0}"/>
          </ac:picMkLst>
        </pc:picChg>
      </pc:sldChg>
      <pc:sldChg chg="addSp delSp modSp new">
        <pc:chgData name="Alexis MOTET (FISE_2023)" userId="S::alexis.motet@ensta-bretagne.org::f7db04d1-c0f5-4377-888e-29a49ba9e8dd" providerId="AD" clId="Web-{5A92AA31-4A23-4052-A441-0568597D3C9F}" dt="2022-04-25T16:04:47.595" v="277" actId="1076"/>
        <pc:sldMkLst>
          <pc:docMk/>
          <pc:sldMk cId="2198511304" sldId="294"/>
        </pc:sldMkLst>
        <pc:spChg chg="mod">
          <ac:chgData name="Alexis MOTET (FISE_2023)" userId="S::alexis.motet@ensta-bretagne.org::f7db04d1-c0f5-4377-888e-29a49ba9e8dd" providerId="AD" clId="Web-{5A92AA31-4A23-4052-A441-0568597D3C9F}" dt="2022-04-25T16:01:31.418" v="261" actId="20577"/>
          <ac:spMkLst>
            <pc:docMk/>
            <pc:sldMk cId="2198511304" sldId="294"/>
            <ac:spMk id="2" creationId="{18E8FC39-46CD-BA56-F3F8-C411EEFAE716}"/>
          </ac:spMkLst>
        </pc:spChg>
        <pc:spChg chg="del">
          <ac:chgData name="Alexis MOTET (FISE_2023)" userId="S::alexis.motet@ensta-bretagne.org::f7db04d1-c0f5-4377-888e-29a49ba9e8dd" providerId="AD" clId="Web-{5A92AA31-4A23-4052-A441-0568597D3C9F}" dt="2022-04-25T16:00:22.963" v="240"/>
          <ac:spMkLst>
            <pc:docMk/>
            <pc:sldMk cId="2198511304" sldId="294"/>
            <ac:spMk id="3" creationId="{7824AC9D-659A-F4A4-7333-A644EB034EC4}"/>
          </ac:spMkLst>
        </pc:spChg>
        <pc:spChg chg="add del mod">
          <ac:chgData name="Alexis MOTET (FISE_2023)" userId="S::alexis.motet@ensta-bretagne.org::f7db04d1-c0f5-4377-888e-29a49ba9e8dd" providerId="AD" clId="Web-{5A92AA31-4A23-4052-A441-0568597D3C9F}" dt="2022-04-25T16:01:15.590" v="250"/>
          <ac:spMkLst>
            <pc:docMk/>
            <pc:sldMk cId="2198511304" sldId="294"/>
            <ac:spMk id="9" creationId="{34AC735F-F394-AA21-C3CC-253A28CC0100}"/>
          </ac:spMkLst>
        </pc:spChg>
        <pc:picChg chg="add del mod ord">
          <ac:chgData name="Alexis MOTET (FISE_2023)" userId="S::alexis.motet@ensta-bretagne.org::f7db04d1-c0f5-4377-888e-29a49ba9e8dd" providerId="AD" clId="Web-{5A92AA31-4A23-4052-A441-0568597D3C9F}" dt="2022-04-25T16:00:36.917" v="249"/>
          <ac:picMkLst>
            <pc:docMk/>
            <pc:sldMk cId="2198511304" sldId="294"/>
            <ac:picMk id="7" creationId="{8D19B0A7-8A52-C761-DCA0-AF642A0B57A6}"/>
          </ac:picMkLst>
        </pc:picChg>
        <pc:picChg chg="add mod">
          <ac:chgData name="Alexis MOTET (FISE_2023)" userId="S::alexis.motet@ensta-bretagne.org::f7db04d1-c0f5-4377-888e-29a49ba9e8dd" providerId="AD" clId="Web-{5A92AA31-4A23-4052-A441-0568597D3C9F}" dt="2022-04-25T16:04:47.595" v="277" actId="1076"/>
          <ac:picMkLst>
            <pc:docMk/>
            <pc:sldMk cId="2198511304" sldId="294"/>
            <ac:picMk id="10" creationId="{ED12CC83-3E5E-A5FA-07C5-6C5CE1853DC3}"/>
          </ac:picMkLst>
        </pc:picChg>
        <pc:picChg chg="add mod modCrop">
          <ac:chgData name="Alexis MOTET (FISE_2023)" userId="S::alexis.motet@ensta-bretagne.org::f7db04d1-c0f5-4377-888e-29a49ba9e8dd" providerId="AD" clId="Web-{5A92AA31-4A23-4052-A441-0568597D3C9F}" dt="2022-04-25T16:04:45.861" v="276" actId="1076"/>
          <ac:picMkLst>
            <pc:docMk/>
            <pc:sldMk cId="2198511304" sldId="294"/>
            <ac:picMk id="11" creationId="{A53F5B0B-0C14-51F2-2735-FE122D09F9BC}"/>
          </ac:picMkLst>
        </pc:picChg>
      </pc:sldChg>
      <pc:sldChg chg="addSp delSp modSp add replId">
        <pc:chgData name="Alexis MOTET (FISE_2023)" userId="S::alexis.motet@ensta-bretagne.org::f7db04d1-c0f5-4377-888e-29a49ba9e8dd" providerId="AD" clId="Web-{5A92AA31-4A23-4052-A441-0568597D3C9F}" dt="2022-04-25T16:26:22.709" v="467" actId="1076"/>
        <pc:sldMkLst>
          <pc:docMk/>
          <pc:sldMk cId="4242958710" sldId="295"/>
        </pc:sldMkLst>
        <pc:spChg chg="mod">
          <ac:chgData name="Alexis MOTET (FISE_2023)" userId="S::alexis.motet@ensta-bretagne.org::f7db04d1-c0f5-4377-888e-29a49ba9e8dd" providerId="AD" clId="Web-{5A92AA31-4A23-4052-A441-0568597D3C9F}" dt="2022-04-25T16:19:57.589" v="405" actId="20577"/>
          <ac:spMkLst>
            <pc:docMk/>
            <pc:sldMk cId="4242958710" sldId="295"/>
            <ac:spMk id="2" creationId="{18E8FC39-46CD-BA56-F3F8-C411EEFAE716}"/>
          </ac:spMkLst>
        </pc:spChg>
        <pc:spChg chg="add del mod">
          <ac:chgData name="Alexis MOTET (FISE_2023)" userId="S::alexis.motet@ensta-bretagne.org::f7db04d1-c0f5-4377-888e-29a49ba9e8dd" providerId="AD" clId="Web-{5A92AA31-4A23-4052-A441-0568597D3C9F}" dt="2022-04-25T16:08:53.930" v="386"/>
          <ac:spMkLst>
            <pc:docMk/>
            <pc:sldMk cId="4242958710" sldId="295"/>
            <ac:spMk id="8" creationId="{3109ABE8-FA5E-B832-85B2-813FBFC7D368}"/>
          </ac:spMkLst>
        </pc:spChg>
        <pc:spChg chg="add del mod">
          <ac:chgData name="Alexis MOTET (FISE_2023)" userId="S::alexis.motet@ensta-bretagne.org::f7db04d1-c0f5-4377-888e-29a49ba9e8dd" providerId="AD" clId="Web-{5A92AA31-4A23-4052-A441-0568597D3C9F}" dt="2022-04-25T16:22:00.858" v="409"/>
          <ac:spMkLst>
            <pc:docMk/>
            <pc:sldMk cId="4242958710" sldId="295"/>
            <ac:spMk id="10" creationId="{302A240A-2E22-C4A4-AD36-58126EBF1E26}"/>
          </ac:spMkLst>
        </pc:spChg>
        <pc:spChg chg="add del">
          <ac:chgData name="Alexis MOTET (FISE_2023)" userId="S::alexis.motet@ensta-bretagne.org::f7db04d1-c0f5-4377-888e-29a49ba9e8dd" providerId="AD" clId="Web-{5A92AA31-4A23-4052-A441-0568597D3C9F}" dt="2022-04-25T16:24:07.080" v="420"/>
          <ac:spMkLst>
            <pc:docMk/>
            <pc:sldMk cId="4242958710" sldId="295"/>
            <ac:spMk id="13" creationId="{5F8281C2-61DF-110E-5441-CEF02B338E1D}"/>
          </ac:spMkLst>
        </pc:spChg>
        <pc:spChg chg="add mod">
          <ac:chgData name="Alexis MOTET (FISE_2023)" userId="S::alexis.motet@ensta-bretagne.org::f7db04d1-c0f5-4377-888e-29a49ba9e8dd" providerId="AD" clId="Web-{5A92AA31-4A23-4052-A441-0568597D3C9F}" dt="2022-04-25T16:26:19.131" v="466" actId="1076"/>
          <ac:spMkLst>
            <pc:docMk/>
            <pc:sldMk cId="4242958710" sldId="295"/>
            <ac:spMk id="15" creationId="{EC413B61-8C26-74AC-4505-40E9279AEA61}"/>
          </ac:spMkLst>
        </pc:spChg>
        <pc:picChg chg="del mod">
          <ac:chgData name="Alexis MOTET (FISE_2023)" userId="S::alexis.motet@ensta-bretagne.org::f7db04d1-c0f5-4377-888e-29a49ba9e8dd" providerId="AD" clId="Web-{5A92AA31-4A23-4052-A441-0568597D3C9F}" dt="2022-04-25T16:08:51.305" v="385"/>
          <ac:picMkLst>
            <pc:docMk/>
            <pc:sldMk cId="4242958710" sldId="295"/>
            <ac:picMk id="7" creationId="{8D19B0A7-8A52-C761-DCA0-AF642A0B57A6}"/>
          </ac:picMkLst>
        </pc:picChg>
        <pc:picChg chg="add mod">
          <ac:chgData name="Alexis MOTET (FISE_2023)" userId="S::alexis.motet@ensta-bretagne.org::f7db04d1-c0f5-4377-888e-29a49ba9e8dd" providerId="AD" clId="Web-{5A92AA31-4A23-4052-A441-0568597D3C9F}" dt="2022-04-25T16:26:14.459" v="464" actId="1076"/>
          <ac:picMkLst>
            <pc:docMk/>
            <pc:sldMk cId="4242958710" sldId="295"/>
            <ac:picMk id="9" creationId="{DA4B6937-50D1-944E-DAA1-6377B0420C3C}"/>
          </ac:picMkLst>
        </pc:picChg>
        <pc:picChg chg="add mod modCrop">
          <ac:chgData name="Alexis MOTET (FISE_2023)" userId="S::alexis.motet@ensta-bretagne.org::f7db04d1-c0f5-4377-888e-29a49ba9e8dd" providerId="AD" clId="Web-{5A92AA31-4A23-4052-A441-0568597D3C9F}" dt="2022-04-25T16:26:22.709" v="467" actId="1076"/>
          <ac:picMkLst>
            <pc:docMk/>
            <pc:sldMk cId="4242958710" sldId="295"/>
            <ac:picMk id="11" creationId="{D2C8030F-C012-05B2-1AD7-BCBC5A921FAE}"/>
          </ac:picMkLst>
        </pc:picChg>
      </pc:sldChg>
      <pc:sldChg chg="modSp new">
        <pc:chgData name="Alexis MOTET (FISE_2023)" userId="S::alexis.motet@ensta-bretagne.org::f7db04d1-c0f5-4377-888e-29a49ba9e8dd" providerId="AD" clId="Web-{5A92AA31-4A23-4052-A441-0568597D3C9F}" dt="2022-04-25T16:43:28.346" v="774" actId="20577"/>
        <pc:sldMkLst>
          <pc:docMk/>
          <pc:sldMk cId="3871207047" sldId="296"/>
        </pc:sldMkLst>
        <pc:spChg chg="mod">
          <ac:chgData name="Alexis MOTET (FISE_2023)" userId="S::alexis.motet@ensta-bretagne.org::f7db04d1-c0f5-4377-888e-29a49ba9e8dd" providerId="AD" clId="Web-{5A92AA31-4A23-4052-A441-0568597D3C9F}" dt="2022-04-25T16:43:28.346" v="774" actId="20577"/>
          <ac:spMkLst>
            <pc:docMk/>
            <pc:sldMk cId="3871207047" sldId="296"/>
            <ac:spMk id="2" creationId="{9D24524F-5368-01A7-E4F1-9BB9FA23BCD5}"/>
          </ac:spMkLst>
        </pc:spChg>
        <pc:spChg chg="mod">
          <ac:chgData name="Alexis MOTET (FISE_2023)" userId="S::alexis.motet@ensta-bretagne.org::f7db04d1-c0f5-4377-888e-29a49ba9e8dd" providerId="AD" clId="Web-{5A92AA31-4A23-4052-A441-0568597D3C9F}" dt="2022-04-25T16:06:52.677" v="363" actId="20577"/>
          <ac:spMkLst>
            <pc:docMk/>
            <pc:sldMk cId="3871207047" sldId="296"/>
            <ac:spMk id="3" creationId="{096FD29A-AE08-FC37-6B9A-F2C14100D47C}"/>
          </ac:spMkLst>
        </pc:spChg>
      </pc:sldChg>
      <pc:sldChg chg="add ord replId">
        <pc:chgData name="Alexis MOTET (FISE_2023)" userId="S::alexis.motet@ensta-bretagne.org::f7db04d1-c0f5-4377-888e-29a49ba9e8dd" providerId="AD" clId="Web-{5A92AA31-4A23-4052-A441-0568597D3C9F}" dt="2022-04-25T16:26:38.850" v="468"/>
        <pc:sldMkLst>
          <pc:docMk/>
          <pc:sldMk cId="80854844" sldId="297"/>
        </pc:sldMkLst>
      </pc:sldChg>
      <pc:sldChg chg="add del replId">
        <pc:chgData name="Alexis MOTET (FISE_2023)" userId="S::alexis.motet@ensta-bretagne.org::f7db04d1-c0f5-4377-888e-29a49ba9e8dd" providerId="AD" clId="Web-{5A92AA31-4A23-4052-A441-0568597D3C9F}" dt="2022-04-25T16:44:30.676" v="775"/>
        <pc:sldMkLst>
          <pc:docMk/>
          <pc:sldMk cId="2962352775" sldId="298"/>
        </pc:sldMkLst>
      </pc:sldChg>
    </pc:docChg>
  </pc:docChgLst>
  <pc:docChgLst>
    <pc:chgData name="Mohammed AL GHAMDI (MRASSEL_2023)" userId="S::mohammed.al_ghamdi@ensta-bretagne.org::74ae2f46-7261-48c1-a4e1-4ebd881dcf7d" providerId="AD" clId="Web-{B76C43D4-5BD2-4B37-BF58-1033B619D4A0}"/>
    <pc:docChg chg="addSld delSld modSld">
      <pc:chgData name="Mohammed AL GHAMDI (MRASSEL_2023)" userId="S::mohammed.al_ghamdi@ensta-bretagne.org::74ae2f46-7261-48c1-a4e1-4ebd881dcf7d" providerId="AD" clId="Web-{B76C43D4-5BD2-4B37-BF58-1033B619D4A0}" dt="2022-04-25T22:08:37.870" v="101" actId="20577"/>
      <pc:docMkLst>
        <pc:docMk/>
      </pc:docMkLst>
      <pc:sldChg chg="addSp delSp modSp mod modClrScheme chgLayout">
        <pc:chgData name="Mohammed AL GHAMDI (MRASSEL_2023)" userId="S::mohammed.al_ghamdi@ensta-bretagne.org::74ae2f46-7261-48c1-a4e1-4ebd881dcf7d" providerId="AD" clId="Web-{B76C43D4-5BD2-4B37-BF58-1033B619D4A0}" dt="2022-04-25T22:08:37.870" v="101" actId="20577"/>
        <pc:sldMkLst>
          <pc:docMk/>
          <pc:sldMk cId="530040587" sldId="283"/>
        </pc:sldMkLst>
        <pc:spChg chg="mod">
          <ac:chgData name="Mohammed AL GHAMDI (MRASSEL_2023)" userId="S::mohammed.al_ghamdi@ensta-bretagne.org::74ae2f46-7261-48c1-a4e1-4ebd881dcf7d" providerId="AD" clId="Web-{B76C43D4-5BD2-4B37-BF58-1033B619D4A0}" dt="2022-04-25T22:06:48.680" v="75"/>
          <ac:spMkLst>
            <pc:docMk/>
            <pc:sldMk cId="530040587" sldId="283"/>
            <ac:spMk id="2" creationId="{8C543F67-9C70-4748-8C0C-3A7863422F99}"/>
          </ac:spMkLst>
        </pc:spChg>
        <pc:spChg chg="add mod">
          <ac:chgData name="Mohammed AL GHAMDI (MRASSEL_2023)" userId="S::mohammed.al_ghamdi@ensta-bretagne.org::74ae2f46-7261-48c1-a4e1-4ebd881dcf7d" providerId="AD" clId="Web-{B76C43D4-5BD2-4B37-BF58-1033B619D4A0}" dt="2022-04-25T22:08:37.870" v="101" actId="20577"/>
          <ac:spMkLst>
            <pc:docMk/>
            <pc:sldMk cId="530040587" sldId="283"/>
            <ac:spMk id="3" creationId="{36315A0F-188F-3A0F-7A75-953B97085D0A}"/>
          </ac:spMkLst>
        </pc:spChg>
        <pc:spChg chg="mod">
          <ac:chgData name="Mohammed AL GHAMDI (MRASSEL_2023)" userId="S::mohammed.al_ghamdi@ensta-bretagne.org::74ae2f46-7261-48c1-a4e1-4ebd881dcf7d" providerId="AD" clId="Web-{B76C43D4-5BD2-4B37-BF58-1033B619D4A0}" dt="2022-04-25T22:06:48.680" v="75"/>
          <ac:spMkLst>
            <pc:docMk/>
            <pc:sldMk cId="530040587" sldId="283"/>
            <ac:spMk id="4" creationId="{DB056174-CBC5-7B48-9681-7DDAC423337E}"/>
          </ac:spMkLst>
        </pc:spChg>
        <pc:spChg chg="mod">
          <ac:chgData name="Mohammed AL GHAMDI (MRASSEL_2023)" userId="S::mohammed.al_ghamdi@ensta-bretagne.org::74ae2f46-7261-48c1-a4e1-4ebd881dcf7d" providerId="AD" clId="Web-{B76C43D4-5BD2-4B37-BF58-1033B619D4A0}" dt="2022-04-25T22:06:48.680" v="75"/>
          <ac:spMkLst>
            <pc:docMk/>
            <pc:sldMk cId="530040587" sldId="283"/>
            <ac:spMk id="5" creationId="{D593FA18-50D6-0344-B477-1D7C91CF4029}"/>
          </ac:spMkLst>
        </pc:spChg>
        <pc:spChg chg="mod">
          <ac:chgData name="Mohammed AL GHAMDI (MRASSEL_2023)" userId="S::mohammed.al_ghamdi@ensta-bretagne.org::74ae2f46-7261-48c1-a4e1-4ebd881dcf7d" providerId="AD" clId="Web-{B76C43D4-5BD2-4B37-BF58-1033B619D4A0}" dt="2022-04-25T22:06:48.680" v="75"/>
          <ac:spMkLst>
            <pc:docMk/>
            <pc:sldMk cId="530040587" sldId="283"/>
            <ac:spMk id="6" creationId="{134C72D2-EFDF-844A-8472-CB49A59B127B}"/>
          </ac:spMkLst>
        </pc:spChg>
        <pc:spChg chg="add del">
          <ac:chgData name="Mohammed AL GHAMDI (MRASSEL_2023)" userId="S::mohammed.al_ghamdi@ensta-bretagne.org::74ae2f46-7261-48c1-a4e1-4ebd881dcf7d" providerId="AD" clId="Web-{B76C43D4-5BD2-4B37-BF58-1033B619D4A0}" dt="2022-04-25T22:02:48.591" v="4"/>
          <ac:spMkLst>
            <pc:docMk/>
            <pc:sldMk cId="530040587" sldId="283"/>
            <ac:spMk id="7" creationId="{FF215429-CD6F-0E5E-FC18-4A45AE7A779D}"/>
          </ac:spMkLst>
        </pc:spChg>
        <pc:spChg chg="add del mod">
          <ac:chgData name="Mohammed AL GHAMDI (MRASSEL_2023)" userId="S::mohammed.al_ghamdi@ensta-bretagne.org::74ae2f46-7261-48c1-a4e1-4ebd881dcf7d" providerId="AD" clId="Web-{B76C43D4-5BD2-4B37-BF58-1033B619D4A0}" dt="2022-04-25T22:06:48.680" v="75"/>
          <ac:spMkLst>
            <pc:docMk/>
            <pc:sldMk cId="530040587" sldId="283"/>
            <ac:spMk id="15" creationId="{A896CF63-8FFA-12A0-382E-8CD8480FE977}"/>
          </ac:spMkLst>
        </pc:spChg>
        <pc:spChg chg="add del mod">
          <ac:chgData name="Mohammed AL GHAMDI (MRASSEL_2023)" userId="S::mohammed.al_ghamdi@ensta-bretagne.org::74ae2f46-7261-48c1-a4e1-4ebd881dcf7d" providerId="AD" clId="Web-{B76C43D4-5BD2-4B37-BF58-1033B619D4A0}" dt="2022-04-25T22:06:48.680" v="75"/>
          <ac:spMkLst>
            <pc:docMk/>
            <pc:sldMk cId="530040587" sldId="283"/>
            <ac:spMk id="17" creationId="{EFE08F9B-204D-8C5E-0C70-91408759F498}"/>
          </ac:spMkLst>
        </pc:spChg>
        <pc:picChg chg="mod ord">
          <ac:chgData name="Mohammed AL GHAMDI (MRASSEL_2023)" userId="S::mohammed.al_ghamdi@ensta-bretagne.org::74ae2f46-7261-48c1-a4e1-4ebd881dcf7d" providerId="AD" clId="Web-{B76C43D4-5BD2-4B37-BF58-1033B619D4A0}" dt="2022-04-25T22:06:48.680" v="75"/>
          <ac:picMkLst>
            <pc:docMk/>
            <pc:sldMk cId="530040587" sldId="283"/>
            <ac:picMk id="10" creationId="{98CA9431-B8D9-57C0-5071-4A5520DBFE8C}"/>
          </ac:picMkLst>
        </pc:picChg>
      </pc:sldChg>
      <pc:sldChg chg="new del">
        <pc:chgData name="Mohammed AL GHAMDI (MRASSEL_2023)" userId="S::mohammed.al_ghamdi@ensta-bretagne.org::74ae2f46-7261-48c1-a4e1-4ebd881dcf7d" providerId="AD" clId="Web-{B76C43D4-5BD2-4B37-BF58-1033B619D4A0}" dt="2022-04-25T22:02:24.622" v="1"/>
        <pc:sldMkLst>
          <pc:docMk/>
          <pc:sldMk cId="3285974983" sldId="298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D6F266E-2BD1-4D2E-AF14-1116AD5631CD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9AF093D-34CD-495B-9ECD-2C2A9FAC0AAC}">
      <dgm:prSet phldrT="[Text]" phldr="0"/>
      <dgm:spPr/>
      <dgm:t>
        <a:bodyPr/>
        <a:lstStyle/>
        <a:p>
          <a:pPr rtl="0"/>
          <a:r>
            <a:rPr lang="fr-FR">
              <a:latin typeface="Tenorite"/>
            </a:rPr>
            <a:t>La partie</a:t>
          </a:r>
          <a:r>
            <a:rPr lang="fr-FR"/>
            <a:t> </a:t>
          </a:r>
          <a:r>
            <a:rPr lang="fr-FR">
              <a:latin typeface="Tenorite"/>
            </a:rPr>
            <a:t>théorique</a:t>
          </a:r>
          <a:endParaRPr lang="fr-FR"/>
        </a:p>
      </dgm:t>
    </dgm:pt>
    <dgm:pt modelId="{2AFA9D8F-4667-4C90-87B9-790566777CDA}" type="parTrans" cxnId="{FA8E3393-62FC-4AFA-99BB-784AB3A25BA8}">
      <dgm:prSet/>
      <dgm:spPr/>
      <dgm:t>
        <a:bodyPr/>
        <a:lstStyle/>
        <a:p>
          <a:endParaRPr lang="en-US"/>
        </a:p>
      </dgm:t>
    </dgm:pt>
    <dgm:pt modelId="{6B9E3CAA-529D-44C8-9216-B5C0A331B8DC}" type="sibTrans" cxnId="{FA8E3393-62FC-4AFA-99BB-784AB3A25BA8}">
      <dgm:prSet/>
      <dgm:spPr/>
      <dgm:t>
        <a:bodyPr/>
        <a:lstStyle/>
        <a:p>
          <a:endParaRPr lang="en-US"/>
        </a:p>
      </dgm:t>
    </dgm:pt>
    <dgm:pt modelId="{707E4B12-80CB-4602-BF05-C1433820DDC7}">
      <dgm:prSet phldrT="[Text]" phldr="0"/>
      <dgm:spPr/>
      <dgm:t>
        <a:bodyPr/>
        <a:lstStyle/>
        <a:p>
          <a:pPr rtl="0"/>
          <a:r>
            <a:rPr lang="fr-FR">
              <a:latin typeface="Tenorite"/>
            </a:rPr>
            <a:t>La partie pratique  </a:t>
          </a:r>
          <a:endParaRPr lang="fr-FR"/>
        </a:p>
      </dgm:t>
    </dgm:pt>
    <dgm:pt modelId="{1A942606-EDDB-4E82-8631-535DA3593995}" type="parTrans" cxnId="{3A2A4C5D-82CC-46BE-9E4B-CC36753AE0EC}">
      <dgm:prSet/>
      <dgm:spPr/>
      <dgm:t>
        <a:bodyPr/>
        <a:lstStyle/>
        <a:p>
          <a:endParaRPr lang="en-US"/>
        </a:p>
      </dgm:t>
    </dgm:pt>
    <dgm:pt modelId="{BC99EA02-658C-4E77-9ACE-F2FBF7DA7BFB}" type="sibTrans" cxnId="{3A2A4C5D-82CC-46BE-9E4B-CC36753AE0EC}">
      <dgm:prSet/>
      <dgm:spPr/>
      <dgm:t>
        <a:bodyPr/>
        <a:lstStyle/>
        <a:p>
          <a:endParaRPr lang="en-US"/>
        </a:p>
      </dgm:t>
    </dgm:pt>
    <dgm:pt modelId="{D51818DD-4C2C-47E8-BF62-CF2DF47517E5}">
      <dgm:prSet phldr="0"/>
      <dgm:spPr/>
      <dgm:t>
        <a:bodyPr/>
        <a:lstStyle/>
        <a:p>
          <a:pPr rtl="0"/>
          <a:r>
            <a:rPr lang="fr-FR">
              <a:latin typeface="Tenorite"/>
            </a:rPr>
            <a:t> Définir</a:t>
          </a:r>
          <a:r>
            <a:rPr lang="fr-FR"/>
            <a:t> un premier cahier des </a:t>
          </a:r>
          <a:r>
            <a:rPr lang="fr-FR">
              <a:latin typeface="Tenorite"/>
            </a:rPr>
            <a:t>charges.</a:t>
          </a:r>
        </a:p>
      </dgm:t>
    </dgm:pt>
    <dgm:pt modelId="{1C9AB575-4A3E-4012-977A-FEF6E348CAC3}" type="parTrans" cxnId="{00FB2D05-9368-496A-9D10-AEB0B0749A6F}">
      <dgm:prSet/>
      <dgm:spPr/>
      <dgm:t>
        <a:bodyPr/>
        <a:lstStyle/>
        <a:p>
          <a:endParaRPr lang="en-GB"/>
        </a:p>
      </dgm:t>
    </dgm:pt>
    <dgm:pt modelId="{DDC2E443-0C89-45ED-84CC-4DB490155CAD}" type="sibTrans" cxnId="{00FB2D05-9368-496A-9D10-AEB0B0749A6F}">
      <dgm:prSet/>
      <dgm:spPr/>
      <dgm:t>
        <a:bodyPr/>
        <a:lstStyle/>
        <a:p>
          <a:endParaRPr lang="en-GB"/>
        </a:p>
      </dgm:t>
    </dgm:pt>
    <dgm:pt modelId="{1046717C-3C28-4C90-B605-485F721D74A6}">
      <dgm:prSet phldr="0"/>
      <dgm:spPr/>
      <dgm:t>
        <a:bodyPr/>
        <a:lstStyle/>
        <a:p>
          <a:pPr algn="l" rtl="0"/>
          <a:r>
            <a:rPr lang="fr-FR"/>
            <a:t> R</a:t>
          </a:r>
          <a:r>
            <a:rPr lang="fr-FR">
              <a:latin typeface="Tenorite"/>
            </a:rPr>
            <a:t>éaliser</a:t>
          </a:r>
          <a:r>
            <a:rPr lang="fr-FR"/>
            <a:t> un état de l’art sur le traitement du signal et les radars à </a:t>
          </a:r>
          <a:r>
            <a:rPr lang="fr-FR">
              <a:latin typeface="Tenorite"/>
            </a:rPr>
            <a:t>onde continue</a:t>
          </a:r>
          <a:r>
            <a:rPr lang="fr-FR"/>
            <a:t> modulée en fréquence</a:t>
          </a:r>
          <a:r>
            <a:rPr lang="fr-FR">
              <a:latin typeface="Tenorite"/>
            </a:rPr>
            <a:t>.</a:t>
          </a:r>
          <a:endParaRPr lang="fr-FR"/>
        </a:p>
      </dgm:t>
    </dgm:pt>
    <dgm:pt modelId="{B44574B7-B81E-4389-A75B-8180E38C8639}" type="parTrans" cxnId="{DC091BA8-A60E-4C60-8BBE-CAB9D1A4A3FF}">
      <dgm:prSet/>
      <dgm:spPr/>
      <dgm:t>
        <a:bodyPr/>
        <a:lstStyle/>
        <a:p>
          <a:endParaRPr lang="en-GB"/>
        </a:p>
      </dgm:t>
    </dgm:pt>
    <dgm:pt modelId="{843ADBBB-7C7F-46FD-9887-101D94483007}" type="sibTrans" cxnId="{DC091BA8-A60E-4C60-8BBE-CAB9D1A4A3FF}">
      <dgm:prSet/>
      <dgm:spPr/>
      <dgm:t>
        <a:bodyPr/>
        <a:lstStyle/>
        <a:p>
          <a:endParaRPr lang="en-GB"/>
        </a:p>
      </dgm:t>
    </dgm:pt>
    <dgm:pt modelId="{3A1A03AC-4946-4B96-9B28-386FB0AE1042}">
      <dgm:prSet phldr="0"/>
      <dgm:spPr/>
      <dgm:t>
        <a:bodyPr/>
        <a:lstStyle/>
        <a:p>
          <a:pPr algn="l" rtl="0"/>
          <a:r>
            <a:rPr lang="fr-FR">
              <a:latin typeface="Tenorite"/>
            </a:rPr>
            <a:t> Partir</a:t>
          </a:r>
          <a:r>
            <a:rPr lang="fr-FR"/>
            <a:t> du signal brut et </a:t>
          </a:r>
          <a:r>
            <a:rPr lang="fr-FR">
              <a:latin typeface="Tenorite"/>
            </a:rPr>
            <a:t>appliquer</a:t>
          </a:r>
          <a:r>
            <a:rPr lang="fr-FR"/>
            <a:t> sur ce signal tout le traitement du signal nécessaire pour arriver à des mesures de distance et de vitesse.</a:t>
          </a:r>
        </a:p>
      </dgm:t>
    </dgm:pt>
    <dgm:pt modelId="{E707AC80-D0E5-445F-831F-281B7FCF1CF8}" type="parTrans" cxnId="{7C4B1C80-9162-45C4-8963-B80C57F0B72D}">
      <dgm:prSet/>
      <dgm:spPr/>
      <dgm:t>
        <a:bodyPr/>
        <a:lstStyle/>
        <a:p>
          <a:endParaRPr lang="en-GB"/>
        </a:p>
      </dgm:t>
    </dgm:pt>
    <dgm:pt modelId="{D3A51FF3-82A0-4C7C-B2F7-1B41698B9A0E}" type="sibTrans" cxnId="{7C4B1C80-9162-45C4-8963-B80C57F0B72D}">
      <dgm:prSet/>
      <dgm:spPr/>
      <dgm:t>
        <a:bodyPr/>
        <a:lstStyle/>
        <a:p>
          <a:endParaRPr lang="en-GB"/>
        </a:p>
      </dgm:t>
    </dgm:pt>
    <dgm:pt modelId="{4CEB2E9A-039C-45F2-BFC8-36D1014E5598}">
      <dgm:prSet phldr="0"/>
      <dgm:spPr/>
      <dgm:t>
        <a:bodyPr/>
        <a:lstStyle/>
        <a:p>
          <a:pPr algn="l" rtl="0"/>
          <a:r>
            <a:rPr lang="fr-FR">
              <a:latin typeface="Tenorite"/>
            </a:rPr>
            <a:t> proposer </a:t>
          </a:r>
          <a:r>
            <a:rPr lang="fr-FR"/>
            <a:t>une </a:t>
          </a:r>
          <a:r>
            <a:rPr lang="fr-FR">
              <a:latin typeface="Tenorite"/>
            </a:rPr>
            <a:t>méthode de</a:t>
          </a:r>
          <a:r>
            <a:rPr lang="fr-FR"/>
            <a:t> suivi de cibles naïve fondée sur l’algorithme Hongrois</a:t>
          </a:r>
          <a:endParaRPr lang="fr-FR">
            <a:latin typeface="Tenorite"/>
          </a:endParaRPr>
        </a:p>
      </dgm:t>
    </dgm:pt>
    <dgm:pt modelId="{127F2BC1-A632-4B26-8368-4DAAE9683D2B}" type="parTrans" cxnId="{8E1A3B8A-BED8-4C3C-A278-062CC69B87AF}">
      <dgm:prSet/>
      <dgm:spPr/>
      <dgm:t>
        <a:bodyPr/>
        <a:lstStyle/>
        <a:p>
          <a:endParaRPr lang="en-GB"/>
        </a:p>
      </dgm:t>
    </dgm:pt>
    <dgm:pt modelId="{0BDD0F09-70CE-44E2-B90B-7421F9D44FAF}" type="sibTrans" cxnId="{8E1A3B8A-BED8-4C3C-A278-062CC69B87AF}">
      <dgm:prSet/>
      <dgm:spPr/>
      <dgm:t>
        <a:bodyPr/>
        <a:lstStyle/>
        <a:p>
          <a:endParaRPr lang="en-GB"/>
        </a:p>
      </dgm:t>
    </dgm:pt>
    <dgm:pt modelId="{250A5874-601B-4FBB-ADD4-7EAAFE184FA9}" type="pres">
      <dgm:prSet presAssocID="{8D6F266E-2BD1-4D2E-AF14-1116AD5631CD}" presName="linear" presStyleCnt="0">
        <dgm:presLayoutVars>
          <dgm:animLvl val="lvl"/>
          <dgm:resizeHandles val="exact"/>
        </dgm:presLayoutVars>
      </dgm:prSet>
      <dgm:spPr/>
    </dgm:pt>
    <dgm:pt modelId="{36E1DA12-1C07-413C-B24B-0B5A81C29B6A}" type="pres">
      <dgm:prSet presAssocID="{59AF093D-34CD-495B-9ECD-2C2A9FAC0AAC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50B9A299-5093-4D99-BB37-EB176875D454}" type="pres">
      <dgm:prSet presAssocID="{59AF093D-34CD-495B-9ECD-2C2A9FAC0AAC}" presName="childText" presStyleLbl="revTx" presStyleIdx="0" presStyleCnt="2">
        <dgm:presLayoutVars>
          <dgm:bulletEnabled val="1"/>
        </dgm:presLayoutVars>
      </dgm:prSet>
      <dgm:spPr/>
    </dgm:pt>
    <dgm:pt modelId="{BBB7587D-B659-4092-80EB-2A0CB7D33C48}" type="pres">
      <dgm:prSet presAssocID="{707E4B12-80CB-4602-BF05-C1433820DDC7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E81325FE-1BEB-4C6F-ADED-C6FA9FA66DE9}" type="pres">
      <dgm:prSet presAssocID="{707E4B12-80CB-4602-BF05-C1433820DDC7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00FB2D05-9368-496A-9D10-AEB0B0749A6F}" srcId="{59AF093D-34CD-495B-9ECD-2C2A9FAC0AAC}" destId="{D51818DD-4C2C-47E8-BF62-CF2DF47517E5}" srcOrd="0" destOrd="0" parTransId="{1C9AB575-4A3E-4012-977A-FEF6E348CAC3}" sibTransId="{DDC2E443-0C89-45ED-84CC-4DB490155CAD}"/>
    <dgm:cxn modelId="{A1412F0E-17F6-47EA-9177-4CFF42E93374}" type="presOf" srcId="{59AF093D-34CD-495B-9ECD-2C2A9FAC0AAC}" destId="{36E1DA12-1C07-413C-B24B-0B5A81C29B6A}" srcOrd="0" destOrd="0" presId="urn:microsoft.com/office/officeart/2005/8/layout/vList2"/>
    <dgm:cxn modelId="{3A2A4C5D-82CC-46BE-9E4B-CC36753AE0EC}" srcId="{8D6F266E-2BD1-4D2E-AF14-1116AD5631CD}" destId="{707E4B12-80CB-4602-BF05-C1433820DDC7}" srcOrd="1" destOrd="0" parTransId="{1A942606-EDDB-4E82-8631-535DA3593995}" sibTransId="{BC99EA02-658C-4E77-9ACE-F2FBF7DA7BFB}"/>
    <dgm:cxn modelId="{D1415463-1839-4880-8A94-AF524E497D9E}" type="presOf" srcId="{707E4B12-80CB-4602-BF05-C1433820DDC7}" destId="{BBB7587D-B659-4092-80EB-2A0CB7D33C48}" srcOrd="0" destOrd="0" presId="urn:microsoft.com/office/officeart/2005/8/layout/vList2"/>
    <dgm:cxn modelId="{7C4B1C80-9162-45C4-8963-B80C57F0B72D}" srcId="{707E4B12-80CB-4602-BF05-C1433820DDC7}" destId="{3A1A03AC-4946-4B96-9B28-386FB0AE1042}" srcOrd="0" destOrd="0" parTransId="{E707AC80-D0E5-445F-831F-281B7FCF1CF8}" sibTransId="{D3A51FF3-82A0-4C7C-B2F7-1B41698B9A0E}"/>
    <dgm:cxn modelId="{8E1A3B8A-BED8-4C3C-A278-062CC69B87AF}" srcId="{707E4B12-80CB-4602-BF05-C1433820DDC7}" destId="{4CEB2E9A-039C-45F2-BFC8-36D1014E5598}" srcOrd="1" destOrd="0" parTransId="{127F2BC1-A632-4B26-8368-4DAAE9683D2B}" sibTransId="{0BDD0F09-70CE-44E2-B90B-7421F9D44FAF}"/>
    <dgm:cxn modelId="{C2A47B8A-64B5-4EC5-9AFD-5950130B46F4}" type="presOf" srcId="{8D6F266E-2BD1-4D2E-AF14-1116AD5631CD}" destId="{250A5874-601B-4FBB-ADD4-7EAAFE184FA9}" srcOrd="0" destOrd="0" presId="urn:microsoft.com/office/officeart/2005/8/layout/vList2"/>
    <dgm:cxn modelId="{FA8E3393-62FC-4AFA-99BB-784AB3A25BA8}" srcId="{8D6F266E-2BD1-4D2E-AF14-1116AD5631CD}" destId="{59AF093D-34CD-495B-9ECD-2C2A9FAC0AAC}" srcOrd="0" destOrd="0" parTransId="{2AFA9D8F-4667-4C90-87B9-790566777CDA}" sibTransId="{6B9E3CAA-529D-44C8-9216-B5C0A331B8DC}"/>
    <dgm:cxn modelId="{DC091BA8-A60E-4C60-8BBE-CAB9D1A4A3FF}" srcId="{59AF093D-34CD-495B-9ECD-2C2A9FAC0AAC}" destId="{1046717C-3C28-4C90-B605-485F721D74A6}" srcOrd="1" destOrd="0" parTransId="{B44574B7-B81E-4389-A75B-8180E38C8639}" sibTransId="{843ADBBB-7C7F-46FD-9887-101D94483007}"/>
    <dgm:cxn modelId="{81C8C4B8-4FEF-480B-AB73-6C9C99AC3867}" type="presOf" srcId="{4CEB2E9A-039C-45F2-BFC8-36D1014E5598}" destId="{E81325FE-1BEB-4C6F-ADED-C6FA9FA66DE9}" srcOrd="0" destOrd="1" presId="urn:microsoft.com/office/officeart/2005/8/layout/vList2"/>
    <dgm:cxn modelId="{6B69F4BB-5D9C-404C-8594-C3890B173908}" type="presOf" srcId="{3A1A03AC-4946-4B96-9B28-386FB0AE1042}" destId="{E81325FE-1BEB-4C6F-ADED-C6FA9FA66DE9}" srcOrd="0" destOrd="0" presId="urn:microsoft.com/office/officeart/2005/8/layout/vList2"/>
    <dgm:cxn modelId="{9047C6C5-4E8D-4D60-922D-FEC31FCF9CD8}" type="presOf" srcId="{1046717C-3C28-4C90-B605-485F721D74A6}" destId="{50B9A299-5093-4D99-BB37-EB176875D454}" srcOrd="0" destOrd="1" presId="urn:microsoft.com/office/officeart/2005/8/layout/vList2"/>
    <dgm:cxn modelId="{411656CB-604D-49CF-B5DA-57FBB3BF3E29}" type="presOf" srcId="{D51818DD-4C2C-47E8-BF62-CF2DF47517E5}" destId="{50B9A299-5093-4D99-BB37-EB176875D454}" srcOrd="0" destOrd="0" presId="urn:microsoft.com/office/officeart/2005/8/layout/vList2"/>
    <dgm:cxn modelId="{EAED0BE1-8713-4B1B-B80C-90339F2F1CE6}" type="presParOf" srcId="{250A5874-601B-4FBB-ADD4-7EAAFE184FA9}" destId="{36E1DA12-1C07-413C-B24B-0B5A81C29B6A}" srcOrd="0" destOrd="0" presId="urn:microsoft.com/office/officeart/2005/8/layout/vList2"/>
    <dgm:cxn modelId="{8EB4FEF9-C432-4147-A8F0-6088A91F5515}" type="presParOf" srcId="{250A5874-601B-4FBB-ADD4-7EAAFE184FA9}" destId="{50B9A299-5093-4D99-BB37-EB176875D454}" srcOrd="1" destOrd="0" presId="urn:microsoft.com/office/officeart/2005/8/layout/vList2"/>
    <dgm:cxn modelId="{97BB252A-49AE-457D-95A1-79DCDE462153}" type="presParOf" srcId="{250A5874-601B-4FBB-ADD4-7EAAFE184FA9}" destId="{BBB7587D-B659-4092-80EB-2A0CB7D33C48}" srcOrd="2" destOrd="0" presId="urn:microsoft.com/office/officeart/2005/8/layout/vList2"/>
    <dgm:cxn modelId="{5CF06113-B689-4906-B3E7-5BE5B907A43F}" type="presParOf" srcId="{250A5874-601B-4FBB-ADD4-7EAAFE184FA9}" destId="{E81325FE-1BEB-4C6F-ADED-C6FA9FA66DE9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E1DA12-1C07-413C-B24B-0B5A81C29B6A}">
      <dsp:nvSpPr>
        <dsp:cNvPr id="0" name=""/>
        <dsp:cNvSpPr/>
      </dsp:nvSpPr>
      <dsp:spPr>
        <a:xfrm>
          <a:off x="0" y="215008"/>
          <a:ext cx="9253979" cy="6715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>
              <a:latin typeface="Tenorite"/>
            </a:rPr>
            <a:t>La partie</a:t>
          </a:r>
          <a:r>
            <a:rPr lang="fr-FR" sz="2800" kern="1200"/>
            <a:t> </a:t>
          </a:r>
          <a:r>
            <a:rPr lang="fr-FR" sz="2800" kern="1200">
              <a:latin typeface="Tenorite"/>
            </a:rPr>
            <a:t>théorique</a:t>
          </a:r>
          <a:endParaRPr lang="fr-FR" sz="2800" kern="1200"/>
        </a:p>
      </dsp:txBody>
      <dsp:txXfrm>
        <a:off x="32784" y="247792"/>
        <a:ext cx="9188411" cy="606012"/>
      </dsp:txXfrm>
    </dsp:sp>
    <dsp:sp modelId="{50B9A299-5093-4D99-BB37-EB176875D454}">
      <dsp:nvSpPr>
        <dsp:cNvPr id="0" name=""/>
        <dsp:cNvSpPr/>
      </dsp:nvSpPr>
      <dsp:spPr>
        <a:xfrm>
          <a:off x="0" y="886588"/>
          <a:ext cx="9253979" cy="10722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3814" tIns="35560" rIns="199136" bIns="35560" numCol="1" spcCol="1270" anchor="t" anchorCtr="0">
          <a:noAutofit/>
        </a:bodyPr>
        <a:lstStyle/>
        <a:p>
          <a:pPr marL="228600" lvl="1" indent="-228600" algn="l" defTabSz="9779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fr-FR" sz="2200" kern="1200">
              <a:latin typeface="Tenorite"/>
            </a:rPr>
            <a:t> Définir</a:t>
          </a:r>
          <a:r>
            <a:rPr lang="fr-FR" sz="2200" kern="1200"/>
            <a:t> un premier cahier des </a:t>
          </a:r>
          <a:r>
            <a:rPr lang="fr-FR" sz="2200" kern="1200">
              <a:latin typeface="Tenorite"/>
            </a:rPr>
            <a:t>charges.</a:t>
          </a:r>
        </a:p>
        <a:p>
          <a:pPr marL="228600" lvl="1" indent="-228600" algn="l" defTabSz="9779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fr-FR" sz="2200" kern="1200"/>
            <a:t> R</a:t>
          </a:r>
          <a:r>
            <a:rPr lang="fr-FR" sz="2200" kern="1200">
              <a:latin typeface="Tenorite"/>
            </a:rPr>
            <a:t>éaliser</a:t>
          </a:r>
          <a:r>
            <a:rPr lang="fr-FR" sz="2200" kern="1200"/>
            <a:t> un état de l’art sur le traitement du signal et les radars à </a:t>
          </a:r>
          <a:r>
            <a:rPr lang="fr-FR" sz="2200" kern="1200">
              <a:latin typeface="Tenorite"/>
            </a:rPr>
            <a:t>onde continue</a:t>
          </a:r>
          <a:r>
            <a:rPr lang="fr-FR" sz="2200" kern="1200"/>
            <a:t> modulée en fréquence</a:t>
          </a:r>
          <a:r>
            <a:rPr lang="fr-FR" sz="2200" kern="1200">
              <a:latin typeface="Tenorite"/>
            </a:rPr>
            <a:t>.</a:t>
          </a:r>
          <a:endParaRPr lang="fr-FR" sz="2200" kern="1200"/>
        </a:p>
      </dsp:txBody>
      <dsp:txXfrm>
        <a:off x="0" y="886588"/>
        <a:ext cx="9253979" cy="1072260"/>
      </dsp:txXfrm>
    </dsp:sp>
    <dsp:sp modelId="{BBB7587D-B659-4092-80EB-2A0CB7D33C48}">
      <dsp:nvSpPr>
        <dsp:cNvPr id="0" name=""/>
        <dsp:cNvSpPr/>
      </dsp:nvSpPr>
      <dsp:spPr>
        <a:xfrm>
          <a:off x="0" y="1958848"/>
          <a:ext cx="9253979" cy="6715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>
              <a:latin typeface="Tenorite"/>
            </a:rPr>
            <a:t>La partie pratique  </a:t>
          </a:r>
          <a:endParaRPr lang="fr-FR" sz="2800" kern="1200"/>
        </a:p>
      </dsp:txBody>
      <dsp:txXfrm>
        <a:off x="32784" y="1991632"/>
        <a:ext cx="9188411" cy="606012"/>
      </dsp:txXfrm>
    </dsp:sp>
    <dsp:sp modelId="{E81325FE-1BEB-4C6F-ADED-C6FA9FA66DE9}">
      <dsp:nvSpPr>
        <dsp:cNvPr id="0" name=""/>
        <dsp:cNvSpPr/>
      </dsp:nvSpPr>
      <dsp:spPr>
        <a:xfrm>
          <a:off x="0" y="2630428"/>
          <a:ext cx="9253979" cy="13620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3814" tIns="35560" rIns="199136" bIns="35560" numCol="1" spcCol="1270" anchor="t" anchorCtr="0">
          <a:noAutofit/>
        </a:bodyPr>
        <a:lstStyle/>
        <a:p>
          <a:pPr marL="228600" lvl="1" indent="-228600" algn="l" defTabSz="9779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fr-FR" sz="2200" kern="1200">
              <a:latin typeface="Tenorite"/>
            </a:rPr>
            <a:t> Partir</a:t>
          </a:r>
          <a:r>
            <a:rPr lang="fr-FR" sz="2200" kern="1200"/>
            <a:t> du signal brut et </a:t>
          </a:r>
          <a:r>
            <a:rPr lang="fr-FR" sz="2200" kern="1200">
              <a:latin typeface="Tenorite"/>
            </a:rPr>
            <a:t>appliquer</a:t>
          </a:r>
          <a:r>
            <a:rPr lang="fr-FR" sz="2200" kern="1200"/>
            <a:t> sur ce signal tout le traitement du signal nécessaire pour arriver à des mesures de distance et de vitesse.</a:t>
          </a:r>
        </a:p>
        <a:p>
          <a:pPr marL="228600" lvl="1" indent="-228600" algn="l" defTabSz="9779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fr-FR" sz="2200" kern="1200">
              <a:latin typeface="Tenorite"/>
            </a:rPr>
            <a:t> proposer </a:t>
          </a:r>
          <a:r>
            <a:rPr lang="fr-FR" sz="2200" kern="1200"/>
            <a:t>une </a:t>
          </a:r>
          <a:r>
            <a:rPr lang="fr-FR" sz="2200" kern="1200">
              <a:latin typeface="Tenorite"/>
            </a:rPr>
            <a:t>méthode de</a:t>
          </a:r>
          <a:r>
            <a:rPr lang="fr-FR" sz="2200" kern="1200"/>
            <a:t> suivi de cibles naïve fondée sur l’algorithme Hongrois</a:t>
          </a:r>
          <a:endParaRPr lang="fr-FR" sz="2200" kern="1200">
            <a:latin typeface="Tenorite"/>
          </a:endParaRPr>
        </a:p>
      </dsp:txBody>
      <dsp:txXfrm>
        <a:off x="0" y="2630428"/>
        <a:ext cx="9253979" cy="13620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jpeg>
</file>

<file path=ppt/media/image16.jpe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87ADD9-2083-264C-A652-8D52D02F7E72}" type="datetimeFigureOut">
              <a:rPr lang="en-US" smtClean="0"/>
              <a:t>4/26/2022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7DC217-DF71-1A49-B3EA-559F1F43B0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4252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Mohammed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5263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Madeleine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8763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Alexis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7830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Chadi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7199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3" y="1122363"/>
            <a:ext cx="7096933" cy="2387600"/>
          </a:xfrm>
        </p:spPr>
        <p:txBody>
          <a:bodyPr anchor="b">
            <a:noAutofit/>
          </a:bodyPr>
          <a:lstStyle>
            <a:lvl1pPr algn="l">
              <a:defRPr sz="60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602038"/>
            <a:ext cx="9500507" cy="806675"/>
          </a:xfrm>
        </p:spPr>
        <p:txBody>
          <a:bodyPr>
            <a:noAutofit/>
          </a:bodyPr>
          <a:lstStyle>
            <a:lvl1pPr marL="0" indent="0" algn="l">
              <a:buNone/>
              <a:defRPr sz="32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AC79249-FDC0-364D-A734-AE1DE1605D28}"/>
              </a:ext>
            </a:extLst>
          </p:cNvPr>
          <p:cNvSpPr/>
          <p:nvPr userDrawn="1"/>
        </p:nvSpPr>
        <p:spPr>
          <a:xfrm>
            <a:off x="0" y="4572000"/>
            <a:ext cx="12192000" cy="228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02465C8-266D-104C-9C49-323DF4A8277E}"/>
              </a:ext>
            </a:extLst>
          </p:cNvPr>
          <p:cNvSpPr/>
          <p:nvPr userDrawn="1"/>
        </p:nvSpPr>
        <p:spPr>
          <a:xfrm>
            <a:off x="583746" y="4960030"/>
            <a:ext cx="1551214" cy="1551214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37979A1C-BF60-B345-A664-2E4F7A3461EB}"/>
              </a:ext>
            </a:extLst>
          </p:cNvPr>
          <p:cNvSpPr/>
          <p:nvPr userDrawn="1"/>
        </p:nvSpPr>
        <p:spPr>
          <a:xfrm>
            <a:off x="1" y="4571999"/>
            <a:ext cx="1118508" cy="1118508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58080B3E-915C-2D4C-8608-596E1BFD6387}"/>
              </a:ext>
            </a:extLst>
          </p:cNvPr>
          <p:cNvSpPr/>
          <p:nvPr userDrawn="1"/>
        </p:nvSpPr>
        <p:spPr>
          <a:xfrm>
            <a:off x="1" y="5739492"/>
            <a:ext cx="1118508" cy="1118508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15FBB50-09C8-B64E-AE57-67C5E70810CB}"/>
              </a:ext>
            </a:extLst>
          </p:cNvPr>
          <p:cNvGrpSpPr/>
          <p:nvPr userDrawn="1"/>
        </p:nvGrpSpPr>
        <p:grpSpPr>
          <a:xfrm>
            <a:off x="8264427" y="-3419"/>
            <a:ext cx="3927573" cy="3165022"/>
            <a:chOff x="9857014" y="13834"/>
            <a:chExt cx="2334986" cy="1881641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2" name="Freeform 21">
            <a:extLst>
              <a:ext uri="{FF2B5EF4-FFF2-40B4-BE49-F238E27FC236}">
                <a16:creationId xmlns:a16="http://schemas.microsoft.com/office/drawing/2014/main" id="{BC68F289-2744-2F48-893A-3F17911625C8}"/>
              </a:ext>
            </a:extLst>
          </p:cNvPr>
          <p:cNvSpPr/>
          <p:nvPr userDrawn="1"/>
        </p:nvSpPr>
        <p:spPr>
          <a:xfrm>
            <a:off x="0" y="-1"/>
            <a:ext cx="1167493" cy="1167493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9E240E8A-950E-7946-826C-415CB5DACA43}"/>
              </a:ext>
            </a:extLst>
          </p:cNvPr>
          <p:cNvSpPr/>
          <p:nvPr userDrawn="1"/>
        </p:nvSpPr>
        <p:spPr>
          <a:xfrm>
            <a:off x="11024507" y="4580708"/>
            <a:ext cx="1167493" cy="2277292"/>
          </a:xfrm>
          <a:custGeom>
            <a:avLst/>
            <a:gdLst>
              <a:gd name="connsiteX0" fmla="*/ 1167473 w 1167493"/>
              <a:gd name="connsiteY0" fmla="*/ 0 h 2272167"/>
              <a:gd name="connsiteX1" fmla="*/ 1167493 w 1167493"/>
              <a:gd name="connsiteY1" fmla="*/ 0 h 2272167"/>
              <a:gd name="connsiteX2" fmla="*/ 1167493 w 1167493"/>
              <a:gd name="connsiteY2" fmla="*/ 492960 h 2272167"/>
              <a:gd name="connsiteX3" fmla="*/ 1167493 w 1167493"/>
              <a:gd name="connsiteY3" fmla="*/ 720385 h 2272167"/>
              <a:gd name="connsiteX4" fmla="*/ 1167493 w 1167493"/>
              <a:gd name="connsiteY4" fmla="*/ 2272167 h 2272167"/>
              <a:gd name="connsiteX5" fmla="*/ 0 w 1167493"/>
              <a:gd name="connsiteY5" fmla="*/ 2272167 h 2272167"/>
              <a:gd name="connsiteX6" fmla="*/ 0 w 1167493"/>
              <a:gd name="connsiteY6" fmla="*/ 1898074 h 2272167"/>
              <a:gd name="connsiteX7" fmla="*/ 0 w 1167493"/>
              <a:gd name="connsiteY7" fmla="*/ 1271597 h 2272167"/>
              <a:gd name="connsiteX8" fmla="*/ 0 w 1167493"/>
              <a:gd name="connsiteY8" fmla="*/ 1177688 h 2272167"/>
              <a:gd name="connsiteX9" fmla="*/ 1048124 w 1167493"/>
              <a:gd name="connsiteY9" fmla="*/ 6080 h 2272167"/>
              <a:gd name="connsiteX10" fmla="*/ 1167473 w 1167493"/>
              <a:gd name="connsiteY10" fmla="*/ 0 h 2272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67493" h="2272167">
                <a:moveTo>
                  <a:pt x="1167473" y="0"/>
                </a:moveTo>
                <a:lnTo>
                  <a:pt x="1167493" y="0"/>
                </a:lnTo>
                <a:lnTo>
                  <a:pt x="1167493" y="492960"/>
                </a:lnTo>
                <a:lnTo>
                  <a:pt x="1167493" y="720385"/>
                </a:lnTo>
                <a:lnTo>
                  <a:pt x="1167493" y="2272167"/>
                </a:lnTo>
                <a:lnTo>
                  <a:pt x="0" y="2272167"/>
                </a:lnTo>
                <a:lnTo>
                  <a:pt x="0" y="1898074"/>
                </a:lnTo>
                <a:lnTo>
                  <a:pt x="0" y="1271597"/>
                </a:lnTo>
                <a:lnTo>
                  <a:pt x="0" y="1177688"/>
                </a:lnTo>
                <a:cubicBezTo>
                  <a:pt x="0" y="567919"/>
                  <a:pt x="459408" y="66389"/>
                  <a:pt x="1048124" y="6080"/>
                </a:cubicBezTo>
                <a:lnTo>
                  <a:pt x="1167473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meli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rot="5400000" flipH="1">
            <a:off x="1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87561"/>
            <a:ext cx="9779182" cy="3366815"/>
          </a:xfrm>
        </p:spPr>
        <p:txBody>
          <a:bodyPr>
            <a:noAutofit/>
          </a:bodyPr>
          <a:lstStyle>
            <a:lvl1pPr marL="0" indent="0">
              <a:buNone/>
              <a:defRPr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+mn-lt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+mn-lt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+mn-lt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5F02DCD1-2C6B-F948-9F72-3BB0CF3D512E}" type="datetime1">
              <a:rPr lang="en-US" smtClean="0"/>
              <a:pPr/>
              <a:t>4/26/2022</a:t>
            </a:fld>
            <a:endParaRPr lang="en-US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2755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528203"/>
            <a:ext cx="4663440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8082092" y="5590903"/>
            <a:ext cx="1572380" cy="1267097"/>
            <a:chOff x="7413403" y="4976359"/>
            <a:chExt cx="2334986" cy="1881641"/>
          </a:xfrm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latin typeface="+mn-lt"/>
              </a:endParaRPr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latin typeface="+mn-lt"/>
              </a:endParaRPr>
            </a:p>
          </p:txBody>
        </p:sp>
      </p:grp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C1583C39-01BF-7F43-854C-FBB4E9AB6B0C}" type="datetime1">
              <a:rPr lang="en-US" smtClean="0"/>
              <a:pPr/>
              <a:t>4/26/2022</a:t>
            </a:fld>
            <a:endParaRPr lang="en-US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4CA559C-3355-DE44-ACF9-BDB6083C4225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283235" y="2528203"/>
            <a:ext cx="4663440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B33DABA-7BF5-1147-BA5E-63B92F220E51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167493" y="2005689"/>
            <a:ext cx="4663440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1B05BEE9-8BC0-EC44-B913-DB6426DF2EA7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6283235" y="2005689"/>
            <a:ext cx="4663440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319127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1" y="2526318"/>
            <a:ext cx="3218688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rot="5400000">
            <a:off x="8580896" y="0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>
            <a:off x="-2364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n-lt"/>
            </a:endParaRP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 rot="5400000" flipH="1">
            <a:off x="11258144" y="5924144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n-lt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2587417" y="5590903"/>
            <a:ext cx="1572380" cy="1267097"/>
            <a:chOff x="7413403" y="4976359"/>
            <a:chExt cx="2334986" cy="1881641"/>
          </a:xfrm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latin typeface="+mn-lt"/>
              </a:endParaRPr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latin typeface="+mn-lt"/>
              </a:endParaRPr>
            </a:p>
          </p:txBody>
        </p:sp>
      </p:grp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67114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4B103E64-1627-9140-8127-1849FED275E1}" type="datetime1">
              <a:rPr lang="en-US" smtClean="0"/>
              <a:pPr/>
              <a:t>4/26/2022</a:t>
            </a:fld>
            <a:endParaRPr lang="en-US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4CA559C-3355-DE44-ACF9-BDB6083C4225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683787" y="2526318"/>
            <a:ext cx="3173279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B33DABA-7BF5-1147-BA5E-63B92F220E51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167493" y="2003804"/>
            <a:ext cx="3173278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1B05BEE9-8BC0-EC44-B913-DB6426DF2EA7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683788" y="2003804"/>
            <a:ext cx="3173278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43D62993-A055-DF4F-9286-4FFE3A5C7FD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200082" y="2526318"/>
            <a:ext cx="3173279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A896DA2E-4448-254C-86D1-9E16E63CC6A0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200083" y="2003804"/>
            <a:ext cx="3173278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9764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122363"/>
            <a:ext cx="6220278" cy="2387600"/>
          </a:xfrm>
        </p:spPr>
        <p:txBody>
          <a:bodyPr anchor="b">
            <a:noAutofit/>
          </a:bodyPr>
          <a:lstStyle>
            <a:lvl1pPr algn="l">
              <a:defRPr sz="60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602038"/>
            <a:ext cx="6220277" cy="2247219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AC79249-FDC0-364D-A734-AE1DE1605D28}"/>
              </a:ext>
            </a:extLst>
          </p:cNvPr>
          <p:cNvSpPr/>
          <p:nvPr userDrawn="1"/>
        </p:nvSpPr>
        <p:spPr>
          <a:xfrm>
            <a:off x="8264426" y="0"/>
            <a:ext cx="392757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15FBB50-09C8-B64E-AE57-67C5E70810CB}"/>
              </a:ext>
            </a:extLst>
          </p:cNvPr>
          <p:cNvGrpSpPr/>
          <p:nvPr userDrawn="1"/>
        </p:nvGrpSpPr>
        <p:grpSpPr>
          <a:xfrm>
            <a:off x="8264427" y="3685939"/>
            <a:ext cx="3927573" cy="3178856"/>
            <a:chOff x="9857014" y="13834"/>
            <a:chExt cx="2334986" cy="1881641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2" name="Freeform 21">
            <a:extLst>
              <a:ext uri="{FF2B5EF4-FFF2-40B4-BE49-F238E27FC236}">
                <a16:creationId xmlns:a16="http://schemas.microsoft.com/office/drawing/2014/main" id="{BC68F289-2744-2F48-893A-3F17911625C8}"/>
              </a:ext>
            </a:extLst>
          </p:cNvPr>
          <p:cNvSpPr/>
          <p:nvPr userDrawn="1"/>
        </p:nvSpPr>
        <p:spPr>
          <a:xfrm>
            <a:off x="0" y="-1"/>
            <a:ext cx="1167493" cy="1167493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Freeform 16">
            <a:extLst>
              <a:ext uri="{FF2B5EF4-FFF2-40B4-BE49-F238E27FC236}">
                <a16:creationId xmlns:a16="http://schemas.microsoft.com/office/drawing/2014/main" id="{39563C76-BC00-DE47-88F5-C24D3CE3325A}"/>
              </a:ext>
            </a:extLst>
          </p:cNvPr>
          <p:cNvSpPr/>
          <p:nvPr userDrawn="1"/>
        </p:nvSpPr>
        <p:spPr>
          <a:xfrm>
            <a:off x="10228214" y="-1"/>
            <a:ext cx="1963787" cy="3178856"/>
          </a:xfrm>
          <a:custGeom>
            <a:avLst/>
            <a:gdLst>
              <a:gd name="connsiteX0" fmla="*/ 0 w 1963787"/>
              <a:gd name="connsiteY0" fmla="*/ 0 h 3178856"/>
              <a:gd name="connsiteX1" fmla="*/ 1963787 w 1963787"/>
              <a:gd name="connsiteY1" fmla="*/ 0 h 3178856"/>
              <a:gd name="connsiteX2" fmla="*/ 1963787 w 1963787"/>
              <a:gd name="connsiteY2" fmla="*/ 1967129 h 3178856"/>
              <a:gd name="connsiteX3" fmla="*/ 1963787 w 1963787"/>
              <a:gd name="connsiteY3" fmla="*/ 2349671 h 3178856"/>
              <a:gd name="connsiteX4" fmla="*/ 1963787 w 1963787"/>
              <a:gd name="connsiteY4" fmla="*/ 3178856 h 3178856"/>
              <a:gd name="connsiteX5" fmla="*/ 1963753 w 1963787"/>
              <a:gd name="connsiteY5" fmla="*/ 3178856 h 3178856"/>
              <a:gd name="connsiteX6" fmla="*/ 1763002 w 1963787"/>
              <a:gd name="connsiteY6" fmla="*/ 3168629 h 3178856"/>
              <a:gd name="connsiteX7" fmla="*/ 0 w 1963787"/>
              <a:gd name="connsiteY7" fmla="*/ 1197921 h 3178856"/>
              <a:gd name="connsiteX8" fmla="*/ 0 w 1963787"/>
              <a:gd name="connsiteY8" fmla="*/ 1039961 h 3178856"/>
              <a:gd name="connsiteX9" fmla="*/ 0 w 1963787"/>
              <a:gd name="connsiteY9" fmla="*/ 0 h 3178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63787" h="3178856">
                <a:moveTo>
                  <a:pt x="0" y="0"/>
                </a:moveTo>
                <a:lnTo>
                  <a:pt x="1963787" y="0"/>
                </a:lnTo>
                <a:lnTo>
                  <a:pt x="1963787" y="1967129"/>
                </a:lnTo>
                <a:lnTo>
                  <a:pt x="1963787" y="2349671"/>
                </a:lnTo>
                <a:lnTo>
                  <a:pt x="1963787" y="3178856"/>
                </a:lnTo>
                <a:lnTo>
                  <a:pt x="1963753" y="3178856"/>
                </a:lnTo>
                <a:lnTo>
                  <a:pt x="1763002" y="3168629"/>
                </a:lnTo>
                <a:cubicBezTo>
                  <a:pt x="772749" y="3067186"/>
                  <a:pt x="0" y="2223585"/>
                  <a:pt x="0" y="1197921"/>
                </a:cubicBezTo>
                <a:lnTo>
                  <a:pt x="0" y="1039961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706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17467"/>
            <a:ext cx="9779182" cy="3366815"/>
          </a:xfrm>
        </p:spPr>
        <p:txBody>
          <a:bodyPr>
            <a:noAutofit/>
          </a:bodyPr>
          <a:lstStyle>
            <a:lvl1pPr marL="0" indent="0">
              <a:buNone/>
              <a:defRPr>
                <a:latin typeface="+mn-lt"/>
              </a:defRPr>
            </a:lvl1pPr>
            <a:lvl2pPr marL="457200" indent="0">
              <a:buNone/>
              <a:defRPr>
                <a:latin typeface="+mn-lt"/>
              </a:defRPr>
            </a:lvl2pPr>
            <a:lvl3pPr marL="914400" indent="0">
              <a:buNone/>
              <a:defRPr>
                <a:latin typeface="+mn-lt"/>
              </a:defRPr>
            </a:lvl3pPr>
            <a:lvl4pPr marL="1371600" indent="0">
              <a:buNone/>
              <a:defRPr>
                <a:latin typeface="+mn-lt"/>
              </a:defRPr>
            </a:lvl4pPr>
            <a:lvl5pPr marL="1828800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n-lt"/>
            </a:endParaRP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8082092" y="5590903"/>
            <a:ext cx="1572380" cy="1267097"/>
            <a:chOff x="7413403" y="4976359"/>
            <a:chExt cx="2334986" cy="1881641"/>
          </a:xfrm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latin typeface="+mn-lt"/>
              </a:endParaRPr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latin typeface="+mn-lt"/>
              </a:endParaRPr>
            </a:p>
          </p:txBody>
        </p:sp>
      </p:grp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DD9C8446-696E-6942-B6C8-CC9CAD0B34E0}" type="datetime1">
              <a:rPr lang="en-US" smtClean="0"/>
              <a:pPr/>
              <a:t>4/26/2022</a:t>
            </a:fld>
            <a:endParaRPr lang="en-US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A62587F-7496-384A-AF40-18FC8CF0709D}"/>
              </a:ext>
            </a:extLst>
          </p:cNvPr>
          <p:cNvSpPr/>
          <p:nvPr userDrawn="1"/>
        </p:nvSpPr>
        <p:spPr>
          <a:xfrm>
            <a:off x="0" y="2286002"/>
            <a:ext cx="12208822" cy="45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84DB028B-A475-224B-B675-A15A56CAD0BF}"/>
              </a:ext>
            </a:extLst>
          </p:cNvPr>
          <p:cNvSpPr/>
          <p:nvPr userDrawn="1"/>
        </p:nvSpPr>
        <p:spPr>
          <a:xfrm flipH="1">
            <a:off x="8597718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61C34955-105B-4D4D-B51D-754C5D38A85D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2734DEB1-EC02-2E42-9292-4ADD115060A5}"/>
              </a:ext>
            </a:extLst>
          </p:cNvPr>
          <p:cNvSpPr/>
          <p:nvPr userDrawn="1"/>
        </p:nvSpPr>
        <p:spPr>
          <a:xfrm rot="5400000" flipH="1" flipV="1">
            <a:off x="10344100" y="438098"/>
            <a:ext cx="2285999" cy="1409801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5E932F0D-7FC3-634B-932C-3625C16C8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7492" y="2653167"/>
            <a:ext cx="9779183" cy="3436483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buNone/>
              <a:defRPr sz="2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95D4F5-F69B-42F6-8A9D-330F696E1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fld id="{F5592931-05C6-8543-8B6E-A8BD29BD5C2B}" type="datetime1">
              <a:rPr lang="en-US" smtClean="0"/>
              <a:pPr/>
              <a:t>4/26/2022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79A23A-2238-4904-8692-9F2DAE8B8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9FC35-DDC8-45FB-8ACB-21C15F57C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06318" y="6356350"/>
            <a:ext cx="1604682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 22">
            <a:extLst>
              <a:ext uri="{FF2B5EF4-FFF2-40B4-BE49-F238E27FC236}">
                <a16:creationId xmlns:a16="http://schemas.microsoft.com/office/drawing/2014/main" id="{067EACEC-C2DD-EA42-8504-176673AD1F20}"/>
              </a:ext>
            </a:extLst>
          </p:cNvPr>
          <p:cNvSpPr/>
          <p:nvPr userDrawn="1"/>
        </p:nvSpPr>
        <p:spPr>
          <a:xfrm>
            <a:off x="0" y="0"/>
            <a:ext cx="8025490" cy="6858000"/>
          </a:xfrm>
          <a:custGeom>
            <a:avLst/>
            <a:gdLst>
              <a:gd name="connsiteX0" fmla="*/ 0 w 8025490"/>
              <a:gd name="connsiteY0" fmla="*/ 0 h 6858000"/>
              <a:gd name="connsiteX1" fmla="*/ 4596490 w 8025490"/>
              <a:gd name="connsiteY1" fmla="*/ 0 h 6858000"/>
              <a:gd name="connsiteX2" fmla="*/ 8025490 w 8025490"/>
              <a:gd name="connsiteY2" fmla="*/ 3429000 h 6858000"/>
              <a:gd name="connsiteX3" fmla="*/ 4596490 w 8025490"/>
              <a:gd name="connsiteY3" fmla="*/ 6858000 h 6858000"/>
              <a:gd name="connsiteX4" fmla="*/ 0 w 802549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25490" h="6858000">
                <a:moveTo>
                  <a:pt x="0" y="0"/>
                </a:moveTo>
                <a:lnTo>
                  <a:pt x="4596490" y="0"/>
                </a:lnTo>
                <a:cubicBezTo>
                  <a:pt x="6490274" y="0"/>
                  <a:pt x="8025490" y="1535216"/>
                  <a:pt x="8025490" y="3429000"/>
                </a:cubicBezTo>
                <a:cubicBezTo>
                  <a:pt x="8025490" y="5322784"/>
                  <a:pt x="6490274" y="6858000"/>
                  <a:pt x="4596490" y="6858000"/>
                </a:cubicBez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059400"/>
            <a:ext cx="6245912" cy="2387600"/>
          </a:xfrm>
        </p:spPr>
        <p:txBody>
          <a:bodyPr anchor="b">
            <a:noAutofit/>
          </a:bodyPr>
          <a:lstStyle>
            <a:lvl1pPr algn="l"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4" y="3539075"/>
            <a:ext cx="6245912" cy="1406101"/>
          </a:xfrm>
        </p:spPr>
        <p:txBody>
          <a:bodyPr>
            <a:no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89843C7E-5704-7A46-8974-F3BFA42E7310}"/>
              </a:ext>
            </a:extLst>
          </p:cNvPr>
          <p:cNvGrpSpPr/>
          <p:nvPr userDrawn="1"/>
        </p:nvGrpSpPr>
        <p:grpSpPr>
          <a:xfrm rot="16200000">
            <a:off x="8286528" y="2207195"/>
            <a:ext cx="3032351" cy="2443610"/>
            <a:chOff x="9857014" y="13834"/>
            <a:chExt cx="2334986" cy="1881641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7" name="Freeform 16">
            <a:extLst>
              <a:ext uri="{FF2B5EF4-FFF2-40B4-BE49-F238E27FC236}">
                <a16:creationId xmlns:a16="http://schemas.microsoft.com/office/drawing/2014/main" id="{0B179973-08D2-EF40-B516-35E75E906394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6C811FF3-E48A-194D-8022-65F8C3A17449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529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87561"/>
            <a:ext cx="9779182" cy="3366815"/>
          </a:xfrm>
        </p:spPr>
        <p:txBody>
          <a:bodyPr>
            <a:noAutofit/>
          </a:bodyPr>
          <a:lstStyle>
            <a:lvl1pPr marL="0" indent="0">
              <a:buNone/>
              <a:defRPr>
                <a:latin typeface="+mn-lt"/>
              </a:defRPr>
            </a:lvl1pPr>
            <a:lvl2pPr marL="457200" indent="0">
              <a:buNone/>
              <a:defRPr>
                <a:latin typeface="+mn-lt"/>
              </a:defRPr>
            </a:lvl2pPr>
            <a:lvl3pPr marL="914400" indent="0">
              <a:buNone/>
              <a:defRPr>
                <a:latin typeface="+mn-lt"/>
              </a:defRPr>
            </a:lvl3pPr>
            <a:lvl4pPr marL="1371600" indent="0">
              <a:buNone/>
              <a:defRPr>
                <a:latin typeface="+mn-lt"/>
              </a:defRPr>
            </a:lvl4pPr>
            <a:lvl5pPr marL="1828800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rot="5400000" flipH="1">
            <a:off x="1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7E7AB22C-8B7E-9B4A-8C65-396C3C874D86}" type="datetime1">
              <a:rPr lang="en-US" smtClean="0"/>
              <a:pPr/>
              <a:t>4/26/2022</a:t>
            </a:fld>
            <a:endParaRPr lang="en-US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818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har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ABA2A58C-57B7-834C-8F5C-3299322411B1}"/>
              </a:ext>
            </a:extLst>
          </p:cNvPr>
          <p:cNvGrpSpPr/>
          <p:nvPr userDrawn="1"/>
        </p:nvGrpSpPr>
        <p:grpSpPr>
          <a:xfrm rot="16200000">
            <a:off x="10772262" y="152641"/>
            <a:ext cx="1572380" cy="1267097"/>
            <a:chOff x="7413403" y="4976359"/>
            <a:chExt cx="2334986" cy="1881641"/>
          </a:xfrm>
        </p:grpSpPr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801D8067-144A-FE48-AF1E-529B662DCAD3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2ECA7D87-C78C-C140-AA28-C0FB20209045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87563"/>
            <a:ext cx="9779182" cy="3366813"/>
          </a:xfrm>
        </p:spPr>
        <p:txBody>
          <a:bodyPr>
            <a:noAutofit/>
          </a:bodyPr>
          <a:lstStyle>
            <a:lvl1pPr marL="0" indent="0">
              <a:buNone/>
              <a:defRPr>
                <a:latin typeface="+mn-lt"/>
              </a:defRPr>
            </a:lvl1pPr>
            <a:lvl2pPr marL="457200" indent="0">
              <a:buNone/>
              <a:defRPr>
                <a:latin typeface="+mn-lt"/>
              </a:defRPr>
            </a:lvl2pPr>
            <a:lvl3pPr marL="914400" indent="0">
              <a:buNone/>
              <a:defRPr>
                <a:latin typeface="+mn-lt"/>
              </a:defRPr>
            </a:lvl3pPr>
            <a:lvl4pPr marL="1371600" indent="0">
              <a:buNone/>
              <a:defRPr>
                <a:latin typeface="+mn-lt"/>
              </a:defRPr>
            </a:lvl4pPr>
            <a:lvl5pPr marL="1828800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8CE9AC2A-20AD-8C48-B5EB-B5322BDBCDEE}" type="datetime1">
              <a:rPr lang="en-US" smtClean="0"/>
              <a:pPr/>
              <a:t>4/26/2022</a:t>
            </a:fld>
            <a:endParaRPr lang="en-US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945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8721" y="1684338"/>
            <a:ext cx="8594558" cy="281046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6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C91C146-F9A8-9A4C-9508-8590923B8D9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519405"/>
            <a:ext cx="1364297" cy="1094521"/>
          </a:xfrm>
        </p:spPr>
        <p:txBody>
          <a:bodyPr>
            <a:noAutofit/>
          </a:bodyPr>
          <a:lstStyle>
            <a:lvl1pPr marL="0" indent="0" algn="ctr">
              <a:buNone/>
              <a:defRPr sz="23900" b="1">
                <a:solidFill>
                  <a:schemeClr val="accent1">
                    <a:lumMod val="75000"/>
                  </a:schemeClr>
                </a:solidFill>
                <a:latin typeface="Tenorite" pitchFamily="2" charset="0"/>
              </a:defRPr>
            </a:lvl1pPr>
            <a:lvl2pPr marL="4572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/>
            <a:r>
              <a:rPr lang="en-US"/>
              <a:t>“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22D6C2B-78AC-DD47-9289-067C968B06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81813" y="4494213"/>
            <a:ext cx="3511550" cy="679450"/>
          </a:xfrm>
        </p:spPr>
        <p:txBody>
          <a:bodyPr>
            <a:no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 marL="457200" indent="0" algn="r">
              <a:buNone/>
              <a:defRPr sz="1800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 algn="r">
              <a:buNone/>
              <a:defRPr sz="1600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 algn="r">
              <a:buNone/>
              <a:defRPr sz="1400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 algn="r">
              <a:buNone/>
              <a:defRPr sz="1400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612193CD-03AD-D74D-A5CD-747A9B53F49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609104" y="3399692"/>
            <a:ext cx="1364297" cy="1094521"/>
          </a:xfrm>
        </p:spPr>
        <p:txBody>
          <a:bodyPr>
            <a:noAutofit/>
          </a:bodyPr>
          <a:lstStyle>
            <a:lvl1pPr marL="0" indent="0" algn="ctr">
              <a:buNone/>
              <a:defRPr sz="23900" b="1">
                <a:solidFill>
                  <a:schemeClr val="accent1">
                    <a:lumMod val="75000"/>
                  </a:schemeClr>
                </a:solidFill>
                <a:latin typeface="Tenorite" pitchFamily="2" charset="0"/>
              </a:defRPr>
            </a:lvl1pPr>
            <a:lvl2pPr marL="4572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/>
            <a:r>
              <a:rPr lang="en-US"/>
              <a:t>”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fld id="{4CF75428-5BE0-934D-BB71-675F8E23A386}" type="datetime1">
              <a:rPr lang="en-US" smtClean="0"/>
              <a:pPr/>
              <a:t>4/26/2022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28C225EC-F6EF-1144-834A-F0B91974AA41}"/>
              </a:ext>
            </a:extLst>
          </p:cNvPr>
          <p:cNvSpPr/>
          <p:nvPr userDrawn="1"/>
        </p:nvSpPr>
        <p:spPr>
          <a:xfrm>
            <a:off x="0" y="-1664"/>
            <a:ext cx="9857012" cy="68596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1E40CEAF-B1BB-174E-A798-3BA60D9C0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430" y="381000"/>
            <a:ext cx="8401624" cy="1325563"/>
          </a:xfrm>
        </p:spPr>
        <p:txBody>
          <a:bodyPr lIns="0"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0429" y="2227758"/>
            <a:ext cx="1200374" cy="120124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CC3A7E03-4F06-4380-90A1-845651EEA3C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23351" y="2426400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123350" y="2811646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7" name="Picture Placeholder 23">
            <a:extLst>
              <a:ext uri="{FF2B5EF4-FFF2-40B4-BE49-F238E27FC236}">
                <a16:creationId xmlns:a16="http://schemas.microsoft.com/office/drawing/2014/main" id="{9ABA5222-6FD6-405B-8AC8-18022C36590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495813" y="2227758"/>
            <a:ext cx="1200374" cy="120124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" name="Text Placeholder 28">
            <a:extLst>
              <a:ext uri="{FF2B5EF4-FFF2-40B4-BE49-F238E27FC236}">
                <a16:creationId xmlns:a16="http://schemas.microsoft.com/office/drawing/2014/main" id="{A1A33FCF-D2EB-478E-8679-428657895F7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870817" y="242256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55274EF8-F641-41B2-89C1-FD94AFA4868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70816" y="280781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124DE785-775F-4AE4-94B3-FA728188EB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50429" y="4254273"/>
            <a:ext cx="1200374" cy="120124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Text Placeholder 28">
            <a:extLst>
              <a:ext uri="{FF2B5EF4-FFF2-40B4-BE49-F238E27FC236}">
                <a16:creationId xmlns:a16="http://schemas.microsoft.com/office/drawing/2014/main" id="{5A429D4E-B795-4E55-852E-9E161F9EBD3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123351" y="4498793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41D297CB-52EE-4DE4-AEAC-CD4AAF2BF17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123350" y="4884039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9" name="Picture Placeholder 23">
            <a:extLst>
              <a:ext uri="{FF2B5EF4-FFF2-40B4-BE49-F238E27FC236}">
                <a16:creationId xmlns:a16="http://schemas.microsoft.com/office/drawing/2014/main" id="{F5694B35-7776-4DB9-9EB7-3AF076EC35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495813" y="4254273"/>
            <a:ext cx="1200374" cy="120124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6" name="Text Placeholder 28">
            <a:extLst>
              <a:ext uri="{FF2B5EF4-FFF2-40B4-BE49-F238E27FC236}">
                <a16:creationId xmlns:a16="http://schemas.microsoft.com/office/drawing/2014/main" id="{AD7B736B-3A10-499F-8F23-4437982C823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870817" y="4498793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07165540-290D-4A38-87DE-F52B05BD6A1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70816" y="4884039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1569803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9A85C5CA-AE29-AB4C-8F85-0373C72001D8}" type="datetime1">
              <a:rPr lang="en-US" smtClean="0"/>
              <a:pPr/>
              <a:t>4/26/2022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71106" y="6356350"/>
            <a:ext cx="4114800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32334" y="6356350"/>
            <a:ext cx="1167495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AAB3BC7E-B34F-EF47-B125-1574C5484E22}"/>
              </a:ext>
            </a:extLst>
          </p:cNvPr>
          <p:cNvSpPr/>
          <p:nvPr userDrawn="1"/>
        </p:nvSpPr>
        <p:spPr>
          <a:xfrm rot="16200000" flipV="1">
            <a:off x="9499940" y="355410"/>
            <a:ext cx="1881641" cy="1167493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7CBC82D0-4F72-C649-8B7F-D4B087957B6C}"/>
              </a:ext>
            </a:extLst>
          </p:cNvPr>
          <p:cNvSpPr/>
          <p:nvPr userDrawn="1"/>
        </p:nvSpPr>
        <p:spPr>
          <a:xfrm flipH="1">
            <a:off x="10866436" y="1879977"/>
            <a:ext cx="1325563" cy="1325563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Freeform 24">
            <a:extLst>
              <a:ext uri="{FF2B5EF4-FFF2-40B4-BE49-F238E27FC236}">
                <a16:creationId xmlns:a16="http://schemas.microsoft.com/office/drawing/2014/main" id="{9383F23A-D872-2A4C-B386-A9D269BE694D}"/>
              </a:ext>
            </a:extLst>
          </p:cNvPr>
          <p:cNvSpPr/>
          <p:nvPr userDrawn="1"/>
        </p:nvSpPr>
        <p:spPr>
          <a:xfrm>
            <a:off x="11024507" y="-1664"/>
            <a:ext cx="1167494" cy="1881641"/>
          </a:xfrm>
          <a:custGeom>
            <a:avLst/>
            <a:gdLst>
              <a:gd name="connsiteX0" fmla="*/ 1167473 w 1167494"/>
              <a:gd name="connsiteY0" fmla="*/ 0 h 1881641"/>
              <a:gd name="connsiteX1" fmla="*/ 1167493 w 1167494"/>
              <a:gd name="connsiteY1" fmla="*/ 0 h 1881641"/>
              <a:gd name="connsiteX2" fmla="*/ 1167493 w 1167494"/>
              <a:gd name="connsiteY2" fmla="*/ 714148 h 1881641"/>
              <a:gd name="connsiteX3" fmla="*/ 1166666 w 1167494"/>
              <a:gd name="connsiteY3" fmla="*/ 730534 h 1881641"/>
              <a:gd name="connsiteX4" fmla="*/ 1167494 w 1167494"/>
              <a:gd name="connsiteY4" fmla="*/ 730534 h 1881641"/>
              <a:gd name="connsiteX5" fmla="*/ 1167494 w 1167494"/>
              <a:gd name="connsiteY5" fmla="*/ 1378059 h 1881641"/>
              <a:gd name="connsiteX6" fmla="*/ 1167493 w 1167494"/>
              <a:gd name="connsiteY6" fmla="*/ 1378059 h 1881641"/>
              <a:gd name="connsiteX7" fmla="*/ 1167493 w 1167494"/>
              <a:gd name="connsiteY7" fmla="*/ 1881641 h 1881641"/>
              <a:gd name="connsiteX8" fmla="*/ 0 w 1167494"/>
              <a:gd name="connsiteY8" fmla="*/ 1881641 h 1881641"/>
              <a:gd name="connsiteX9" fmla="*/ 0 w 1167494"/>
              <a:gd name="connsiteY9" fmla="*/ 1234116 h 1881641"/>
              <a:gd name="connsiteX10" fmla="*/ 0 w 1167494"/>
              <a:gd name="connsiteY10" fmla="*/ 1167492 h 1881641"/>
              <a:gd name="connsiteX11" fmla="*/ 1048124 w 1167494"/>
              <a:gd name="connsiteY11" fmla="*/ 6027 h 1881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67494" h="1881641">
                <a:moveTo>
                  <a:pt x="1167473" y="0"/>
                </a:moveTo>
                <a:lnTo>
                  <a:pt x="1167493" y="0"/>
                </a:lnTo>
                <a:lnTo>
                  <a:pt x="1167493" y="714148"/>
                </a:lnTo>
                <a:lnTo>
                  <a:pt x="1166666" y="730534"/>
                </a:lnTo>
                <a:lnTo>
                  <a:pt x="1167494" y="730534"/>
                </a:lnTo>
                <a:lnTo>
                  <a:pt x="1167494" y="1378059"/>
                </a:lnTo>
                <a:lnTo>
                  <a:pt x="1167493" y="1378059"/>
                </a:lnTo>
                <a:lnTo>
                  <a:pt x="1167493" y="1881641"/>
                </a:lnTo>
                <a:lnTo>
                  <a:pt x="0" y="1881641"/>
                </a:lnTo>
                <a:lnTo>
                  <a:pt x="0" y="1234116"/>
                </a:lnTo>
                <a:lnTo>
                  <a:pt x="0" y="1167492"/>
                </a:lnTo>
                <a:cubicBezTo>
                  <a:pt x="0" y="563002"/>
                  <a:pt x="459408" y="65814"/>
                  <a:pt x="1048124" y="602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9221FFDB-AAE2-5943-97A1-82D66AE05DB4}"/>
              </a:ext>
            </a:extLst>
          </p:cNvPr>
          <p:cNvSpPr/>
          <p:nvPr userDrawn="1"/>
        </p:nvSpPr>
        <p:spPr>
          <a:xfrm>
            <a:off x="10334091" y="2737752"/>
            <a:ext cx="1380830" cy="138083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7" name="Freeform 26">
            <a:extLst>
              <a:ext uri="{FF2B5EF4-FFF2-40B4-BE49-F238E27FC236}">
                <a16:creationId xmlns:a16="http://schemas.microsoft.com/office/drawing/2014/main" id="{2E58EEF7-63CA-A845-BAC4-9D3BE05918B5}"/>
              </a:ext>
            </a:extLst>
          </p:cNvPr>
          <p:cNvSpPr/>
          <p:nvPr userDrawn="1"/>
        </p:nvSpPr>
        <p:spPr>
          <a:xfrm rot="16200000" flipH="1">
            <a:off x="10667432" y="5333432"/>
            <a:ext cx="1881641" cy="1167493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757A4624-D8ED-2E4B-AF8C-00DFA6A72D5F}"/>
              </a:ext>
            </a:extLst>
          </p:cNvPr>
          <p:cNvSpPr/>
          <p:nvPr userDrawn="1"/>
        </p:nvSpPr>
        <p:spPr>
          <a:xfrm flipV="1">
            <a:off x="9857012" y="3651505"/>
            <a:ext cx="1325563" cy="1325563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DF312EF8-91BE-5946-BE31-8CFE107A2FEA}"/>
              </a:ext>
            </a:extLst>
          </p:cNvPr>
          <p:cNvSpPr/>
          <p:nvPr userDrawn="1"/>
        </p:nvSpPr>
        <p:spPr>
          <a:xfrm flipH="1" flipV="1">
            <a:off x="9857013" y="4976359"/>
            <a:ext cx="1167494" cy="1881641"/>
          </a:xfrm>
          <a:custGeom>
            <a:avLst/>
            <a:gdLst>
              <a:gd name="connsiteX0" fmla="*/ 1167473 w 1167494"/>
              <a:gd name="connsiteY0" fmla="*/ 0 h 1881641"/>
              <a:gd name="connsiteX1" fmla="*/ 1167493 w 1167494"/>
              <a:gd name="connsiteY1" fmla="*/ 0 h 1881641"/>
              <a:gd name="connsiteX2" fmla="*/ 1167493 w 1167494"/>
              <a:gd name="connsiteY2" fmla="*/ 714148 h 1881641"/>
              <a:gd name="connsiteX3" fmla="*/ 1166666 w 1167494"/>
              <a:gd name="connsiteY3" fmla="*/ 730534 h 1881641"/>
              <a:gd name="connsiteX4" fmla="*/ 1167494 w 1167494"/>
              <a:gd name="connsiteY4" fmla="*/ 730534 h 1881641"/>
              <a:gd name="connsiteX5" fmla="*/ 1167494 w 1167494"/>
              <a:gd name="connsiteY5" fmla="*/ 1378059 h 1881641"/>
              <a:gd name="connsiteX6" fmla="*/ 1167493 w 1167494"/>
              <a:gd name="connsiteY6" fmla="*/ 1378059 h 1881641"/>
              <a:gd name="connsiteX7" fmla="*/ 1167493 w 1167494"/>
              <a:gd name="connsiteY7" fmla="*/ 1881641 h 1881641"/>
              <a:gd name="connsiteX8" fmla="*/ 0 w 1167494"/>
              <a:gd name="connsiteY8" fmla="*/ 1881641 h 1881641"/>
              <a:gd name="connsiteX9" fmla="*/ 0 w 1167494"/>
              <a:gd name="connsiteY9" fmla="*/ 1234116 h 1881641"/>
              <a:gd name="connsiteX10" fmla="*/ 0 w 1167494"/>
              <a:gd name="connsiteY10" fmla="*/ 1167492 h 1881641"/>
              <a:gd name="connsiteX11" fmla="*/ 1048124 w 1167494"/>
              <a:gd name="connsiteY11" fmla="*/ 6027 h 1881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67494" h="1881641">
                <a:moveTo>
                  <a:pt x="1167473" y="0"/>
                </a:moveTo>
                <a:lnTo>
                  <a:pt x="1167493" y="0"/>
                </a:lnTo>
                <a:lnTo>
                  <a:pt x="1167493" y="714148"/>
                </a:lnTo>
                <a:lnTo>
                  <a:pt x="1166666" y="730534"/>
                </a:lnTo>
                <a:lnTo>
                  <a:pt x="1167494" y="730534"/>
                </a:lnTo>
                <a:lnTo>
                  <a:pt x="1167494" y="1378059"/>
                </a:lnTo>
                <a:lnTo>
                  <a:pt x="1167493" y="1378059"/>
                </a:lnTo>
                <a:lnTo>
                  <a:pt x="1167493" y="1881641"/>
                </a:lnTo>
                <a:lnTo>
                  <a:pt x="0" y="1881641"/>
                </a:lnTo>
                <a:lnTo>
                  <a:pt x="0" y="1234116"/>
                </a:lnTo>
                <a:lnTo>
                  <a:pt x="0" y="1167492"/>
                </a:lnTo>
                <a:cubicBezTo>
                  <a:pt x="0" y="563002"/>
                  <a:pt x="459408" y="65814"/>
                  <a:pt x="1048124" y="602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ole team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itle 1">
            <a:extLst>
              <a:ext uri="{FF2B5EF4-FFF2-40B4-BE49-F238E27FC236}">
                <a16:creationId xmlns:a16="http://schemas.microsoft.com/office/drawing/2014/main" id="{6825B690-1AD7-4243-AC42-D2CF19B7B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430" y="381000"/>
            <a:ext cx="10678142" cy="1325563"/>
          </a:xfrm>
        </p:spPr>
        <p:txBody>
          <a:bodyPr lIns="0"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0429" y="2068734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1825005B-0520-EC49-9A5C-554CB700387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0430" y="299454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B6697B92-AF89-2C46-BC1E-6CB47E8EA42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50429" y="337979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3" name="Picture Placeholder 23">
            <a:extLst>
              <a:ext uri="{FF2B5EF4-FFF2-40B4-BE49-F238E27FC236}">
                <a16:creationId xmlns:a16="http://schemas.microsoft.com/office/drawing/2014/main" id="{FA9FEBB0-45F1-DF45-89C4-B343F8B20BA0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549397" y="2068734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EF331731-A7FC-C245-A9C1-0B1A2E994DB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549398" y="299454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35" name="Text Placeholder 28">
            <a:extLst>
              <a:ext uri="{FF2B5EF4-FFF2-40B4-BE49-F238E27FC236}">
                <a16:creationId xmlns:a16="http://schemas.microsoft.com/office/drawing/2014/main" id="{313B974E-E762-EE48-B2DF-C8F10DF7344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549397" y="337979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6" name="Picture Placeholder 23">
            <a:extLst>
              <a:ext uri="{FF2B5EF4-FFF2-40B4-BE49-F238E27FC236}">
                <a16:creationId xmlns:a16="http://schemas.microsoft.com/office/drawing/2014/main" id="{8BA62E8C-79E6-D245-B706-FFB1E051B2D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348367" y="2068734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7" name="Text Placeholder 28">
            <a:extLst>
              <a:ext uri="{FF2B5EF4-FFF2-40B4-BE49-F238E27FC236}">
                <a16:creationId xmlns:a16="http://schemas.microsoft.com/office/drawing/2014/main" id="{4199EE50-5386-0446-8ADA-23C1B0D6EA4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348368" y="299454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38" name="Text Placeholder 28">
            <a:extLst>
              <a:ext uri="{FF2B5EF4-FFF2-40B4-BE49-F238E27FC236}">
                <a16:creationId xmlns:a16="http://schemas.microsoft.com/office/drawing/2014/main" id="{478AB5CA-B5A5-934D-BF51-1485953A703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348367" y="337979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9" name="Picture Placeholder 23">
            <a:extLst>
              <a:ext uri="{FF2B5EF4-FFF2-40B4-BE49-F238E27FC236}">
                <a16:creationId xmlns:a16="http://schemas.microsoft.com/office/drawing/2014/main" id="{3D78BE06-1FC7-3C43-BD15-F4137B564B58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47335" y="2068734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14F01FCC-4797-0343-8739-20331C751C1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147336" y="299454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41" name="Text Placeholder 28">
            <a:extLst>
              <a:ext uri="{FF2B5EF4-FFF2-40B4-BE49-F238E27FC236}">
                <a16:creationId xmlns:a16="http://schemas.microsoft.com/office/drawing/2014/main" id="{33FBE6CA-EC7A-1A4B-ADA3-6B78F2DE09C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147335" y="337979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42" name="Picture Placeholder 23">
            <a:extLst>
              <a:ext uri="{FF2B5EF4-FFF2-40B4-BE49-F238E27FC236}">
                <a16:creationId xmlns:a16="http://schemas.microsoft.com/office/drawing/2014/main" id="{6DD7CCE4-AD48-B64F-909E-F88961FBDFC5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750429" y="4118551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3" name="Text Placeholder 28">
            <a:extLst>
              <a:ext uri="{FF2B5EF4-FFF2-40B4-BE49-F238E27FC236}">
                <a16:creationId xmlns:a16="http://schemas.microsoft.com/office/drawing/2014/main" id="{C076E7E2-3D95-EA47-BF86-444615F1F141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50430" y="5044362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44" name="Text Placeholder 28">
            <a:extLst>
              <a:ext uri="{FF2B5EF4-FFF2-40B4-BE49-F238E27FC236}">
                <a16:creationId xmlns:a16="http://schemas.microsoft.com/office/drawing/2014/main" id="{612499D2-373C-3940-97A5-FCA8B245BE4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750429" y="5429608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45" name="Picture Placeholder 23">
            <a:extLst>
              <a:ext uri="{FF2B5EF4-FFF2-40B4-BE49-F238E27FC236}">
                <a16:creationId xmlns:a16="http://schemas.microsoft.com/office/drawing/2014/main" id="{24B34D6D-4F7E-3942-B8D7-9970BDE53C10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3549397" y="4118551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6" name="Text Placeholder 28">
            <a:extLst>
              <a:ext uri="{FF2B5EF4-FFF2-40B4-BE49-F238E27FC236}">
                <a16:creationId xmlns:a16="http://schemas.microsoft.com/office/drawing/2014/main" id="{D34EDB1D-7E85-D242-B6AE-F6D6907D325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3549398" y="5044362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47" name="Text Placeholder 28">
            <a:extLst>
              <a:ext uri="{FF2B5EF4-FFF2-40B4-BE49-F238E27FC236}">
                <a16:creationId xmlns:a16="http://schemas.microsoft.com/office/drawing/2014/main" id="{3E3BFFF0-114B-6D42-B5E0-8020AC2E26BF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549397" y="5429608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48" name="Picture Placeholder 23">
            <a:extLst>
              <a:ext uri="{FF2B5EF4-FFF2-40B4-BE49-F238E27FC236}">
                <a16:creationId xmlns:a16="http://schemas.microsoft.com/office/drawing/2014/main" id="{EB4488EE-E854-724E-95AE-B9943EE249EA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6348367" y="4118551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9" name="Text Placeholder 28">
            <a:extLst>
              <a:ext uri="{FF2B5EF4-FFF2-40B4-BE49-F238E27FC236}">
                <a16:creationId xmlns:a16="http://schemas.microsoft.com/office/drawing/2014/main" id="{C5551B4D-583E-D644-9069-EC096CE76F50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6348368" y="5044362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50" name="Text Placeholder 28">
            <a:extLst>
              <a:ext uri="{FF2B5EF4-FFF2-40B4-BE49-F238E27FC236}">
                <a16:creationId xmlns:a16="http://schemas.microsoft.com/office/drawing/2014/main" id="{E30C4783-1643-2243-BB4F-E99E04D9216B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6348367" y="5429608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51" name="Picture Placeholder 23">
            <a:extLst>
              <a:ext uri="{FF2B5EF4-FFF2-40B4-BE49-F238E27FC236}">
                <a16:creationId xmlns:a16="http://schemas.microsoft.com/office/drawing/2014/main" id="{7BBADCE0-02E8-3249-8CBA-17D3783DFE70}"/>
              </a:ext>
            </a:extLst>
          </p:cNvPr>
          <p:cNvSpPr>
            <a:spLocks noGrp="1"/>
          </p:cNvSpPr>
          <p:nvPr>
            <p:ph type="pic" sz="quarter" idx="46"/>
          </p:nvPr>
        </p:nvSpPr>
        <p:spPr>
          <a:xfrm>
            <a:off x="9147335" y="4118551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2" name="Text Placeholder 28">
            <a:extLst>
              <a:ext uri="{FF2B5EF4-FFF2-40B4-BE49-F238E27FC236}">
                <a16:creationId xmlns:a16="http://schemas.microsoft.com/office/drawing/2014/main" id="{8D294C40-97E4-FF4F-8A02-10FC7D0EE8B0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9147336" y="5044362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53" name="Text Placeholder 28">
            <a:extLst>
              <a:ext uri="{FF2B5EF4-FFF2-40B4-BE49-F238E27FC236}">
                <a16:creationId xmlns:a16="http://schemas.microsoft.com/office/drawing/2014/main" id="{8B38241F-01B5-574C-A827-67C6352C463C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147335" y="5429608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0445668-2DC5-E84C-8B16-922BC95F13F2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75594855-01E8-5A4B-B2B8-E2ECEF879100}" type="datetime1">
              <a:rPr lang="en-US" smtClean="0"/>
              <a:pPr/>
              <a:t>4/26/2022</a:t>
            </a:fld>
            <a:endParaRPr lang="en-US"/>
          </a:p>
        </p:txBody>
      </p:sp>
      <p:sp>
        <p:nvSpPr>
          <p:cNvPr id="22" name="Footer Placeholder 21">
            <a:extLst>
              <a:ext uri="{FF2B5EF4-FFF2-40B4-BE49-F238E27FC236}">
                <a16:creationId xmlns:a16="http://schemas.microsoft.com/office/drawing/2014/main" id="{D9227732-A878-814C-8621-64ED1B2CCF9F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CE9F02AC-6DFB-0C47-BC8E-4B0594007F33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721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81000"/>
            <a:ext cx="11430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825625"/>
            <a:ext cx="114300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77A09-15C2-4E47-948E-AACAFCA47D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fld id="{B562DF68-3089-814D-8A14-C651FE91885E}" type="datetime1">
              <a:rPr lang="en-US" smtClean="0"/>
              <a:pPr/>
              <a:t>4/26/2022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60" r:id="rId5"/>
    <p:sldLayoutId id="2147483661" r:id="rId6"/>
    <p:sldLayoutId id="2147483654" r:id="rId7"/>
    <p:sldLayoutId id="2147483658" r:id="rId8"/>
    <p:sldLayoutId id="2147483662" r:id="rId9"/>
    <p:sldLayoutId id="2147483663" r:id="rId10"/>
    <p:sldLayoutId id="2147483664" r:id="rId11"/>
    <p:sldLayoutId id="2147483665" r:id="rId12"/>
    <p:sldLayoutId id="2147483666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2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F3D98-3C30-4CFC-8643-C81E829C8C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3" y="1122363"/>
            <a:ext cx="7096933" cy="2387600"/>
          </a:xfrm>
        </p:spPr>
        <p:txBody>
          <a:bodyPr/>
          <a:lstStyle/>
          <a:p>
            <a:r>
              <a:rPr lang="fr-FR"/>
              <a:t>Projet </a:t>
            </a:r>
            <a:r>
              <a:rPr lang="fr-FR" err="1"/>
              <a:t>ModRADAR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68D447-28D3-4F5F-B2DC-FD67E90158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980257"/>
            <a:ext cx="9500507" cy="406208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1600"/>
              <a:t>Mohammed Al-Ghamdi • Hendrik </a:t>
            </a:r>
            <a:r>
              <a:rPr lang="en-US" sz="1600" err="1"/>
              <a:t>Hiddinga</a:t>
            </a:r>
            <a:r>
              <a:rPr lang="en-US" sz="1600"/>
              <a:t> • Chadi </a:t>
            </a:r>
            <a:r>
              <a:rPr lang="en-US" sz="1600" err="1"/>
              <a:t>Jadraque</a:t>
            </a:r>
            <a:r>
              <a:rPr lang="en-US" sz="1600"/>
              <a:t> • Alexis Motet • Madeleine Polycarpe</a:t>
            </a:r>
            <a:endParaRPr lang="en-US"/>
          </a:p>
        </p:txBody>
      </p:sp>
      <p:pic>
        <p:nvPicPr>
          <p:cNvPr id="3074" name="Picture 2" descr="ENSTA Bretagne : logo monochrome noir">
            <a:extLst>
              <a:ext uri="{FF2B5EF4-FFF2-40B4-BE49-F238E27FC236}">
                <a16:creationId xmlns:a16="http://schemas.microsoft.com/office/drawing/2014/main" id="{2128B236-AA00-409E-A08C-6FE04770D8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4377" y="5017914"/>
            <a:ext cx="3466738" cy="14354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14D73-894D-2960-C38A-02A38FB1DF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Sprints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A29188-27D8-BADF-A59A-BB1AD03B484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51751" y="2426400"/>
            <a:ext cx="6817639" cy="1407788"/>
          </a:xfrm>
        </p:spPr>
        <p:txBody>
          <a:bodyPr/>
          <a:lstStyle/>
          <a:p>
            <a:pPr marL="285750" indent="-285750">
              <a:buChar char="•"/>
            </a:pPr>
            <a:r>
              <a:rPr lang="fr-FR"/>
              <a:t>Recherche de nouveaux outils</a:t>
            </a:r>
          </a:p>
          <a:p>
            <a:pPr marL="285750" indent="-285750">
              <a:buChar char="•"/>
            </a:pPr>
            <a:r>
              <a:rPr lang="fr-FR">
                <a:ea typeface="+mn-lt"/>
                <a:cs typeface="+mn-lt"/>
              </a:rPr>
              <a:t>Effectuer des tests</a:t>
            </a:r>
          </a:p>
          <a:p>
            <a:pPr marL="285750" indent="-285750">
              <a:buChar char="•"/>
            </a:pPr>
            <a:r>
              <a:rPr lang="fr-FR">
                <a:ea typeface="+mn-lt"/>
                <a:cs typeface="+mn-lt"/>
              </a:rPr>
              <a:t>Se familiariser avec les 3 radars</a:t>
            </a:r>
            <a:endParaRPr lang="fr-FR" b="0">
              <a:ea typeface="+mn-lt"/>
              <a:cs typeface="+mn-lt"/>
            </a:endParaRPr>
          </a:p>
          <a:p>
            <a:pPr marL="285750" indent="-285750">
              <a:buChar char="•"/>
            </a:pPr>
            <a:r>
              <a:rPr lang="fr-FR">
                <a:ea typeface="+mn-lt"/>
                <a:cs typeface="+mn-lt"/>
              </a:rPr>
              <a:t>Modifier notre stratégie de détection et suivi de cible/coureur</a:t>
            </a:r>
            <a:endParaRPr lang="fr-FR" b="0">
              <a:ea typeface="+mn-lt"/>
              <a:cs typeface="+mn-lt"/>
            </a:endParaRPr>
          </a:p>
          <a:p>
            <a:endParaRPr lang="fr-FR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193ED25-1934-2D9B-83B9-06309E8811B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51751" y="4153946"/>
            <a:ext cx="6934442" cy="952641"/>
          </a:xfrm>
        </p:spPr>
        <p:txBody>
          <a:bodyPr/>
          <a:lstStyle/>
          <a:p>
            <a:pPr marL="285750" indent="-285750">
              <a:buFont typeface="Arial"/>
              <a:buChar char="•"/>
            </a:pPr>
            <a:r>
              <a:rPr lang="fr-FR"/>
              <a:t>Créer une interface graphique via un site Web en localhost</a:t>
            </a:r>
          </a:p>
          <a:p>
            <a:pPr marL="285750" indent="-285750">
              <a:buChar char="•"/>
            </a:pPr>
            <a:r>
              <a:rPr lang="fr-FR"/>
              <a:t>Mettre en réseau les 3 cartes, l'interface Web et une caméra</a:t>
            </a:r>
          </a:p>
          <a:p>
            <a:endParaRPr lang="en-US"/>
          </a:p>
        </p:txBody>
      </p:sp>
      <p:sp>
        <p:nvSpPr>
          <p:cNvPr id="15" name="Date Placeholder 14">
            <a:extLst>
              <a:ext uri="{FF2B5EF4-FFF2-40B4-BE49-F238E27FC236}">
                <a16:creationId xmlns:a16="http://schemas.microsoft.com/office/drawing/2014/main" id="{FC4A288D-8797-1443-5003-39EEBA7D08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5C5CA-AE29-AB4C-8F85-0373C72001D8}" type="datetime1">
              <a:rPr lang="en-US" smtClean="0"/>
              <a:pPr/>
              <a:t>4/26/2022</a:t>
            </a:fld>
            <a:endParaRPr lang="en-US"/>
          </a:p>
        </p:txBody>
      </p:sp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196FB481-8238-E57C-F538-AE0D451F7F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ÉQUIPE MODRADAR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EA98BA43-D95B-C0C9-AFC2-DA01F1D1E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8" name="Picture 2" descr="ENSTA Bretagne : logo monochrome noir">
            <a:extLst>
              <a:ext uri="{FF2B5EF4-FFF2-40B4-BE49-F238E27FC236}">
                <a16:creationId xmlns:a16="http://schemas.microsoft.com/office/drawing/2014/main" id="{2E20E932-B0CC-4DE2-A4C1-FD098F2C11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34" y="72513"/>
            <a:ext cx="1490049" cy="616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91584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56C7EC06-EC14-5267-D2F3-EE787472E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/>
          <a:lstStyle/>
          <a:p>
            <a:r>
              <a:rPr lang="fr-FR"/>
              <a:t>Objectifs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57D17D-F42F-ED9F-2CC1-D9ACD7AB6B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67114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DD9C8446-696E-6942-B6C8-CC9CAD0B34E0}" type="datetime1">
              <a:rPr lang="en-US" smtClean="0"/>
              <a:pPr>
                <a:spcAft>
                  <a:spcPts val="600"/>
                </a:spcAft>
              </a:pPr>
              <a:t>4/26/2022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44F89-390A-B266-B4C9-2D38D8FCBB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r>
              <a:rPr lang="en-US"/>
              <a:t>ÉQUIPE MODRADAR</a:t>
            </a:r>
          </a:p>
        </p:txBody>
      </p:sp>
      <p:sp>
        <p:nvSpPr>
          <p:cNvPr id="17" name="Content Placeholder 6">
            <a:extLst>
              <a:ext uri="{FF2B5EF4-FFF2-40B4-BE49-F238E27FC236}">
                <a16:creationId xmlns:a16="http://schemas.microsoft.com/office/drawing/2014/main" id="{CAEFF36A-1E74-3568-667F-5C394A5128EE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167493" y="2003804"/>
            <a:ext cx="10207124" cy="3242267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fr-FR">
                <a:ea typeface="+mj-lt"/>
                <a:cs typeface="+mj-lt"/>
              </a:rPr>
              <a:t>Produire un système :</a:t>
            </a:r>
          </a:p>
          <a:p>
            <a:pPr marL="342900" indent="-342900">
              <a:buChar char="•"/>
            </a:pPr>
            <a:r>
              <a:rPr lang="fr-FR"/>
              <a:t>capable de renvoyer la vitesse d'un coureur et sa distance</a:t>
            </a:r>
          </a:p>
          <a:p>
            <a:pPr marL="342900" indent="-342900">
              <a:buChar char="•"/>
            </a:pPr>
            <a:r>
              <a:rPr lang="fr-FR"/>
              <a:t>ayant une interface graphique facile d'utilisation</a:t>
            </a:r>
          </a:p>
          <a:p>
            <a:pPr marL="342900" indent="-342900">
              <a:buChar char="•"/>
            </a:pPr>
            <a:r>
              <a:rPr lang="fr-FR"/>
              <a:t>utilisant en réseau les 3 cartes, l'interface Web et une caméra</a:t>
            </a:r>
          </a:p>
          <a:p>
            <a:pPr marL="342900" indent="-342900">
              <a:buChar char="•"/>
            </a:pPr>
            <a:r>
              <a:rPr lang="fr-FR"/>
              <a:t>donnant les mesures en même temps que la course se déroule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3DAB08-A3E5-A7B3-1755-75F39E53F0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/>
          </a:p>
        </p:txBody>
      </p:sp>
      <p:pic>
        <p:nvPicPr>
          <p:cNvPr id="9" name="Picture 2" descr="ENSTA Bretagne : logo blanc fond transparent">
            <a:extLst>
              <a:ext uri="{FF2B5EF4-FFF2-40B4-BE49-F238E27FC236}">
                <a16:creationId xmlns:a16="http://schemas.microsoft.com/office/drawing/2014/main" id="{F4EAD07B-DDF1-4EA5-B6D1-EDECFCA2F1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2142" y="136525"/>
            <a:ext cx="1345193" cy="520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01718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0295B-54B9-4937-90E3-BAB9CE69E3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2236932"/>
            <a:ext cx="6245912" cy="2387600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6600" b="0">
                <a:ea typeface="+mj-lt"/>
                <a:cs typeface="+mj-lt"/>
              </a:rPr>
              <a:t>Développement</a:t>
            </a:r>
          </a:p>
        </p:txBody>
      </p:sp>
      <p:pic>
        <p:nvPicPr>
          <p:cNvPr id="4" name="Picture 2" descr="ENSTA Bretagne : logo blanc fond transparent">
            <a:extLst>
              <a:ext uri="{FF2B5EF4-FFF2-40B4-BE49-F238E27FC236}">
                <a16:creationId xmlns:a16="http://schemas.microsoft.com/office/drawing/2014/main" id="{119A2C73-62F7-46A1-918B-1C5199E913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2142" y="136525"/>
            <a:ext cx="1345193" cy="520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60945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0EFEE8C-B3AE-4351-BB8F-7D8EA8D9E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Les radars </a:t>
            </a:r>
            <a:r>
              <a:rPr lang="fr-FR" err="1"/>
              <a:t>uRAD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BD57B49-53C7-A055-7221-909B01B8F27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D9C8446-696E-6942-B6C8-CC9CAD0B34E0}" type="datetime1">
              <a:rPr lang="en-US" smtClean="0"/>
              <a:pPr/>
              <a:t>4/26/2022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9EA5A0D-C433-9F05-94BB-C9F32AA73F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ÉQUIPE MODRADAR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50D148D-0D0E-681D-01D7-C13E8470DB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10" name="Image 10" descr="Une image contenant table&#10;&#10;Description générée automatiquement">
            <a:extLst>
              <a:ext uri="{FF2B5EF4-FFF2-40B4-BE49-F238E27FC236}">
                <a16:creationId xmlns:a16="http://schemas.microsoft.com/office/drawing/2014/main" id="{0074AF61-EB80-44A3-3B59-0CB4455A2C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777" t="29463" r="26680" b="37262"/>
          <a:stretch/>
        </p:blipFill>
        <p:spPr>
          <a:xfrm>
            <a:off x="1334239" y="2571696"/>
            <a:ext cx="6954789" cy="2800346"/>
          </a:xfrm>
          <a:prstGeom prst="rect">
            <a:avLst/>
          </a:prstGeom>
        </p:spPr>
      </p:pic>
      <p:sp>
        <p:nvSpPr>
          <p:cNvPr id="14" name="Content Placeholder 6">
            <a:extLst>
              <a:ext uri="{FF2B5EF4-FFF2-40B4-BE49-F238E27FC236}">
                <a16:creationId xmlns:a16="http://schemas.microsoft.com/office/drawing/2014/main" id="{D33F097A-72AB-D9D1-D192-790ABBFA6B90}"/>
              </a:ext>
            </a:extLst>
          </p:cNvPr>
          <p:cNvSpPr txBox="1">
            <a:spLocks/>
          </p:cNvSpPr>
          <p:nvPr/>
        </p:nvSpPr>
        <p:spPr>
          <a:xfrm>
            <a:off x="1167493" y="2003804"/>
            <a:ext cx="10207124" cy="324226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>
                <a:ea typeface="+mj-lt"/>
                <a:cs typeface="+mj-lt"/>
              </a:rPr>
              <a:t>CW/FMCW 24GHz - 50m de portée - 4 modes</a:t>
            </a:r>
            <a:endParaRPr lang="fr-FR"/>
          </a:p>
        </p:txBody>
      </p:sp>
      <p:pic>
        <p:nvPicPr>
          <p:cNvPr id="8" name="Picture 2" descr="ENSTA Bretagne : logo blanc fond transparent">
            <a:extLst>
              <a:ext uri="{FF2B5EF4-FFF2-40B4-BE49-F238E27FC236}">
                <a16:creationId xmlns:a16="http://schemas.microsoft.com/office/drawing/2014/main" id="{8A8BEEC9-1115-4294-9DF7-DB80DC5573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2142" y="136525"/>
            <a:ext cx="1345193" cy="520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16066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D24524F-5368-01A7-E4F1-9BB9FA23BC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Traitement du signal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96FD29A-AE08-FC37-6B9A-F2C14100D4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pPr marL="457200" indent="-457200">
              <a:buChar char="•"/>
            </a:pPr>
            <a:r>
              <a:rPr lang="fr-FR"/>
              <a:t>Associations des fréquences : enlever les cibles fantômes</a:t>
            </a:r>
          </a:p>
          <a:p>
            <a:pPr marL="457200" indent="-457200">
              <a:buChar char="•"/>
            </a:pPr>
            <a:r>
              <a:rPr lang="fr-FR"/>
              <a:t>"</a:t>
            </a:r>
            <a:r>
              <a:rPr lang="fr-FR" err="1"/>
              <a:t>Zero-padding</a:t>
            </a:r>
            <a:r>
              <a:rPr lang="fr-FR"/>
              <a:t>" : améliorer la résolution en vitesse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251CF49-7448-34CF-BC61-79101F55F06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D9C8446-696E-6942-B6C8-CC9CAD0B34E0}" type="datetime1">
              <a:rPr lang="en-US" smtClean="0"/>
              <a:pPr/>
              <a:t>4/26/2022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B70E53F-B30B-70AD-0FA7-5ECC373A4E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ÉQUIPE MODRADAR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604200A-A6B8-063B-D2A9-74862FF428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7" name="Picture 2" descr="ENSTA Bretagne : logo blanc fond transparent">
            <a:extLst>
              <a:ext uri="{FF2B5EF4-FFF2-40B4-BE49-F238E27FC236}">
                <a16:creationId xmlns:a16="http://schemas.microsoft.com/office/drawing/2014/main" id="{A847F3E2-C0FA-4AED-8B65-E952D29EF5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2142" y="136525"/>
            <a:ext cx="1345193" cy="520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12070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B67A408-4CAD-AB00-6B69-5EDFBEB85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Mode 4 – 2 triangles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5643B98-4E07-F887-8864-988EF6E0736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D9C8446-696E-6942-B6C8-CC9CAD0B34E0}" type="datetime1">
              <a:rPr lang="en-US" smtClean="0"/>
              <a:pPr/>
              <a:t>4/26/2022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3756192-799F-8F52-4D75-6A52F339BC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ÉQUIPE MODRADAR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9327618-3FFF-19FF-4AE4-877777F5E0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15</a:t>
            </a:fld>
            <a:endParaRPr lang="en-US"/>
          </a:p>
        </p:txBody>
      </p:sp>
      <p:pic>
        <p:nvPicPr>
          <p:cNvPr id="9" name="Image 10">
            <a:extLst>
              <a:ext uri="{FF2B5EF4-FFF2-40B4-BE49-F238E27FC236}">
                <a16:creationId xmlns:a16="http://schemas.microsoft.com/office/drawing/2014/main" id="{1462B715-E259-F551-5966-3A6C593F4A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1351" y="1770157"/>
            <a:ext cx="7566100" cy="3828783"/>
          </a:xfrm>
          <a:prstGeom prst="rect">
            <a:avLst/>
          </a:prstGeom>
        </p:spPr>
      </p:pic>
      <p:pic>
        <p:nvPicPr>
          <p:cNvPr id="12" name="Picture 2" descr="ENSTA Bretagne : logo blanc fond transparent">
            <a:extLst>
              <a:ext uri="{FF2B5EF4-FFF2-40B4-BE49-F238E27FC236}">
                <a16:creationId xmlns:a16="http://schemas.microsoft.com/office/drawing/2014/main" id="{0F870FF4-ACB6-4B4B-BE8F-65F52AAAAE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2142" y="136525"/>
            <a:ext cx="1345193" cy="520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93451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8E8FC39-46CD-BA56-F3F8-C411EEFAE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Cibles fantômes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BFB56BC-88DF-F003-B1D0-B9D5D4D09D3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D9C8446-696E-6942-B6C8-CC9CAD0B34E0}" type="datetime1">
              <a:rPr lang="en-US" smtClean="0"/>
              <a:pPr/>
              <a:t>4/26/2022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8C066FA-3E4A-A555-A12A-B00D9B6717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ÉQUIPE MODRADAR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81ACB08-5915-9631-AFA4-1E7ADF2CC3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16</a:t>
            </a:fld>
            <a:endParaRPr lang="en-US"/>
          </a:p>
        </p:txBody>
      </p:sp>
      <p:pic>
        <p:nvPicPr>
          <p:cNvPr id="10" name="Image 10" descr="Une image contenant antenne&#10;&#10;Description générée automatiquement">
            <a:extLst>
              <a:ext uri="{FF2B5EF4-FFF2-40B4-BE49-F238E27FC236}">
                <a16:creationId xmlns:a16="http://schemas.microsoft.com/office/drawing/2014/main" id="{ED12CC83-3E5E-A5FA-07C5-6C5CE1853D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1170" y="1709993"/>
            <a:ext cx="5732584" cy="3887400"/>
          </a:xfrm>
          <a:prstGeom prst="rect">
            <a:avLst/>
          </a:prstGeom>
        </p:spPr>
      </p:pic>
      <p:pic>
        <p:nvPicPr>
          <p:cNvPr id="11" name="Image 11" descr="Une image contenant texte&#10;&#10;Description générée automatiquement">
            <a:extLst>
              <a:ext uri="{FF2B5EF4-FFF2-40B4-BE49-F238E27FC236}">
                <a16:creationId xmlns:a16="http://schemas.microsoft.com/office/drawing/2014/main" id="{A53F5B0B-0C14-51F2-2735-FE122D09F9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501" t="36730" r="33156" b="36256"/>
          <a:stretch/>
        </p:blipFill>
        <p:spPr>
          <a:xfrm>
            <a:off x="1070709" y="1993167"/>
            <a:ext cx="3105801" cy="1116204"/>
          </a:xfrm>
          <a:prstGeom prst="rect">
            <a:avLst/>
          </a:prstGeom>
        </p:spPr>
      </p:pic>
      <p:pic>
        <p:nvPicPr>
          <p:cNvPr id="8" name="Picture 2" descr="ENSTA Bretagne : logo blanc fond transparent">
            <a:extLst>
              <a:ext uri="{FF2B5EF4-FFF2-40B4-BE49-F238E27FC236}">
                <a16:creationId xmlns:a16="http://schemas.microsoft.com/office/drawing/2014/main" id="{79CC63B5-152A-4B25-96D3-2631957DF2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2142" y="136525"/>
            <a:ext cx="1345193" cy="520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85113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8E8FC39-46CD-BA56-F3F8-C411EEFAE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Associations des fréquences</a:t>
            </a:r>
          </a:p>
        </p:txBody>
      </p:sp>
      <p:pic>
        <p:nvPicPr>
          <p:cNvPr id="7" name="Image 7" descr="Une image contenant texte, antenne&#10;&#10;Description générée automatiquement">
            <a:extLst>
              <a:ext uri="{FF2B5EF4-FFF2-40B4-BE49-F238E27FC236}">
                <a16:creationId xmlns:a16="http://schemas.microsoft.com/office/drawing/2014/main" id="{8D19B0A7-8A52-C761-DCA0-AF642A0B5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14171" y="1665775"/>
            <a:ext cx="6631289" cy="3884584"/>
          </a:xfrm>
        </p:spPr>
      </p:pic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BFB56BC-88DF-F003-B1D0-B9D5D4D09D3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D9C8446-696E-6942-B6C8-CC9CAD0B34E0}" type="datetime1">
              <a:rPr lang="en-US" smtClean="0"/>
              <a:pPr/>
              <a:t>4/26/2022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8C066FA-3E4A-A555-A12A-B00D9B6717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ÉQUIPE MODRADAR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81ACB08-5915-9631-AFA4-1E7ADF2CC3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17</a:t>
            </a:fld>
            <a:endParaRPr lang="en-US"/>
          </a:p>
        </p:txBody>
      </p:sp>
      <p:pic>
        <p:nvPicPr>
          <p:cNvPr id="8" name="Picture 2" descr="ENSTA Bretagne : logo blanc fond transparent">
            <a:extLst>
              <a:ext uri="{FF2B5EF4-FFF2-40B4-BE49-F238E27FC236}">
                <a16:creationId xmlns:a16="http://schemas.microsoft.com/office/drawing/2014/main" id="{1534BC33-4F01-4F38-9C46-04FB84EEEE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2142" y="136525"/>
            <a:ext cx="1345193" cy="520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8548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8E8FC39-46CD-BA56-F3F8-C411EEFAE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10531413" cy="1335332"/>
          </a:xfrm>
        </p:spPr>
        <p:txBody>
          <a:bodyPr/>
          <a:lstStyle/>
          <a:p>
            <a:r>
              <a:rPr lang="fr-FR"/>
              <a:t>Zéro-</a:t>
            </a:r>
            <a:r>
              <a:rPr lang="fr-FR" err="1"/>
              <a:t>padding</a:t>
            </a:r>
            <a:r>
              <a:rPr lang="fr-FR"/>
              <a:t> et résolution en vitesse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BFB56BC-88DF-F003-B1D0-B9D5D4D09D3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D9C8446-696E-6942-B6C8-CC9CAD0B34E0}" type="datetime1">
              <a:rPr lang="en-US" smtClean="0"/>
              <a:pPr/>
              <a:t>4/26/2022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8C066FA-3E4A-A555-A12A-B00D9B6717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ÉQUIPE MODRADAR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81ACB08-5915-9631-AFA4-1E7ADF2CC3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18</a:t>
            </a:fld>
            <a:endParaRPr lang="en-US"/>
          </a:p>
        </p:txBody>
      </p:sp>
      <p:pic>
        <p:nvPicPr>
          <p:cNvPr id="9" name="Image 9">
            <a:extLst>
              <a:ext uri="{FF2B5EF4-FFF2-40B4-BE49-F238E27FC236}">
                <a16:creationId xmlns:a16="http://schemas.microsoft.com/office/drawing/2014/main" id="{DA4B6937-50D1-944E-DAA1-6377B0420C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066" y="1692157"/>
            <a:ext cx="7422661" cy="3704097"/>
          </a:xfrm>
          <a:prstGeom prst="rect">
            <a:avLst/>
          </a:prstGeom>
        </p:spPr>
      </p:pic>
      <p:pic>
        <p:nvPicPr>
          <p:cNvPr id="11" name="Image 11" descr="Une image contenant texte&#10;&#10;Description générée automatiquement">
            <a:extLst>
              <a:ext uri="{FF2B5EF4-FFF2-40B4-BE49-F238E27FC236}">
                <a16:creationId xmlns:a16="http://schemas.microsoft.com/office/drawing/2014/main" id="{D2C8030F-C012-05B2-1AD7-BCBC5A921FA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037" t="39572" r="54873" b="49032"/>
          <a:stretch/>
        </p:blipFill>
        <p:spPr>
          <a:xfrm>
            <a:off x="1230350" y="3224331"/>
            <a:ext cx="1560538" cy="544035"/>
          </a:xfrm>
          <a:prstGeom prst="rect">
            <a:avLst/>
          </a:prstGeom>
        </p:spPr>
      </p:pic>
      <p:sp>
        <p:nvSpPr>
          <p:cNvPr id="15" name="Espace réservé du contenu 2">
            <a:extLst>
              <a:ext uri="{FF2B5EF4-FFF2-40B4-BE49-F238E27FC236}">
                <a16:creationId xmlns:a16="http://schemas.microsoft.com/office/drawing/2014/main" id="{EC413B61-8C26-74AC-4505-40E9279AEA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5883" y="1952420"/>
            <a:ext cx="2122013" cy="839205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ctr"/>
            <a:r>
              <a:rPr lang="fr-FR"/>
              <a:t>Résolution fréquentielle du spectre :</a:t>
            </a:r>
          </a:p>
        </p:txBody>
      </p:sp>
      <p:pic>
        <p:nvPicPr>
          <p:cNvPr id="10" name="Picture 2" descr="ENSTA Bretagne : logo blanc fond transparent">
            <a:extLst>
              <a:ext uri="{FF2B5EF4-FFF2-40B4-BE49-F238E27FC236}">
                <a16:creationId xmlns:a16="http://schemas.microsoft.com/office/drawing/2014/main" id="{9BADD544-9D8C-4F2B-94F8-B5A5A55D87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2142" y="136525"/>
            <a:ext cx="1345193" cy="520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Espace réservé du contenu 2">
            <a:extLst>
              <a:ext uri="{FF2B5EF4-FFF2-40B4-BE49-F238E27FC236}">
                <a16:creationId xmlns:a16="http://schemas.microsoft.com/office/drawing/2014/main" id="{948ED3F3-CB3F-4175-BC53-6ABFF8B02A6E}"/>
              </a:ext>
            </a:extLst>
          </p:cNvPr>
          <p:cNvSpPr txBox="1">
            <a:spLocks/>
          </p:cNvSpPr>
          <p:nvPr/>
        </p:nvSpPr>
        <p:spPr>
          <a:xfrm>
            <a:off x="949612" y="4304316"/>
            <a:ext cx="2122013" cy="83920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/>
              <a:t>750 points</a:t>
            </a:r>
          </a:p>
          <a:p>
            <a:pPr algn="ctr"/>
            <a:r>
              <a:rPr lang="fr-FR"/>
              <a:t>initialement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0C797B7D-AF69-4DFB-B86D-E4DC7AB9367A}"/>
              </a:ext>
            </a:extLst>
          </p:cNvPr>
          <p:cNvSpPr txBox="1"/>
          <p:nvPr/>
        </p:nvSpPr>
        <p:spPr>
          <a:xfrm>
            <a:off x="657736" y="5562872"/>
            <a:ext cx="717351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/>
              <a:t>Augmenter le nombre de points =&gt; Augmenter le temps de calcul</a:t>
            </a:r>
          </a:p>
          <a:p>
            <a:pPr algn="ctr"/>
            <a:r>
              <a:rPr lang="fr-FR"/>
              <a:t>Compromis à trouver !</a:t>
            </a:r>
          </a:p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B408C92-DEFE-41E2-AE68-EDC1B93AE916}"/>
              </a:ext>
            </a:extLst>
          </p:cNvPr>
          <p:cNvSpPr/>
          <p:nvPr/>
        </p:nvSpPr>
        <p:spPr>
          <a:xfrm>
            <a:off x="7288040" y="4635374"/>
            <a:ext cx="162963" cy="162963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29587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0295B-54B9-4937-90E3-BAB9CE69E3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2236932"/>
            <a:ext cx="6601882" cy="2387600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 sz="6600" b="0">
                <a:ea typeface="+mj-lt"/>
                <a:cs typeface="+mj-lt"/>
              </a:rPr>
              <a:t>Expérimentations</a:t>
            </a:r>
            <a:endParaRPr lang="en-US"/>
          </a:p>
        </p:txBody>
      </p:sp>
      <p:pic>
        <p:nvPicPr>
          <p:cNvPr id="4" name="Picture 2" descr="ENSTA Bretagne : logo blanc fond transparent">
            <a:extLst>
              <a:ext uri="{FF2B5EF4-FFF2-40B4-BE49-F238E27FC236}">
                <a16:creationId xmlns:a16="http://schemas.microsoft.com/office/drawing/2014/main" id="{BECE9718-0E4A-4FAB-9BAE-AA4C311A6D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2142" y="136525"/>
            <a:ext cx="1345193" cy="520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95205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DF434-28DB-4621-A497-D62C41CE0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/>
          <a:lstStyle/>
          <a:p>
            <a:r>
              <a:rPr lang="fr-FR"/>
              <a:t>Sommaire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788C46-D0BC-4307-AE55-7601A139E7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17467"/>
            <a:ext cx="9779182" cy="336681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buChar char="•"/>
            </a:pPr>
            <a:r>
              <a:rPr lang="fr-FR"/>
              <a:t>Situation au début de la seconde partie du projet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/>
              <a:t>Gestion du projet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/>
              <a:t>Développement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/>
              <a:t>Expérimentations</a:t>
            </a:r>
          </a:p>
          <a:p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39303D-13C0-6A41-947A-F998CC47B3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</p:spPr>
        <p:txBody>
          <a:bodyPr/>
          <a:lstStyle/>
          <a:p>
            <a:fld id="{495D8227-9DE4-4D42-8C1B-E10C828BC634}" type="datetime1">
              <a:rPr lang="en-US" smtClean="0"/>
              <a:pPr/>
              <a:t>4/26/2022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09FEB4-4C5C-EB43-9696-7B42453DB7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ÉQUIPE MODRADAR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D470D0-6D64-5E42-9515-048F8779CD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9" name="Picture 2" descr="ENSTA Bretagne : logo blanc fond transparent">
            <a:extLst>
              <a:ext uri="{FF2B5EF4-FFF2-40B4-BE49-F238E27FC236}">
                <a16:creationId xmlns:a16="http://schemas.microsoft.com/office/drawing/2014/main" id="{51A61375-A894-4A33-A839-6A29614F25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2142" y="136525"/>
            <a:ext cx="1345193" cy="520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56085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6D51A32-228E-A395-4CAB-05B9DEF815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Premiers tests (gymnase)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F3A6850-155A-C312-F561-74E19E446F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1757272"/>
            <a:ext cx="9779182" cy="4165985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fr-FR"/>
              <a:t>On visualisait les résultats sur des prototypes d'interfaces graphiques</a:t>
            </a:r>
          </a:p>
          <a:p>
            <a:pPr marL="457200" indent="-457200">
              <a:buChar char="•"/>
            </a:pPr>
            <a:r>
              <a:rPr lang="fr-FR"/>
              <a:t>1 PC</a:t>
            </a:r>
          </a:p>
          <a:p>
            <a:pPr marL="457200" indent="-457200">
              <a:buChar char="•"/>
            </a:pPr>
            <a:r>
              <a:rPr lang="fr-FR"/>
              <a:t>2 Raspberry Pi 4 + </a:t>
            </a:r>
            <a:r>
              <a:rPr lang="fr-FR" err="1"/>
              <a:t>uRAD</a:t>
            </a:r>
            <a:endParaRPr lang="fr-FR"/>
          </a:p>
          <a:p>
            <a:pPr marL="457200" indent="-457200">
              <a:buChar char="•"/>
            </a:pPr>
            <a:r>
              <a:rPr lang="fr-FR"/>
              <a:t>1 Arduino + </a:t>
            </a:r>
            <a:r>
              <a:rPr lang="fr-FR" err="1"/>
              <a:t>uRAD</a:t>
            </a:r>
            <a:endParaRPr lang="fr-FR"/>
          </a:p>
          <a:p>
            <a:pPr marL="457200" indent="-457200">
              <a:buChar char="•"/>
            </a:pPr>
            <a:r>
              <a:rPr lang="fr-FR"/>
              <a:t>1 caméra USB</a:t>
            </a:r>
          </a:p>
          <a:p>
            <a:pPr marL="457200" indent="-457200">
              <a:buChar char="•"/>
            </a:pPr>
            <a:r>
              <a:rPr lang="fr-FR"/>
              <a:t>1 escabeau pour mettre la caméra en hauteur</a:t>
            </a:r>
          </a:p>
          <a:p>
            <a:r>
              <a:rPr lang="fr-FR"/>
              <a:t>Principalement tests de portée et de faisabilité</a:t>
            </a:r>
          </a:p>
          <a:p>
            <a:pPr marL="457200" indent="-457200">
              <a:buChar char="•"/>
            </a:pPr>
            <a:endParaRPr lang="fr-FR"/>
          </a:p>
          <a:p>
            <a:pPr marL="457200" indent="-457200">
              <a:buChar char="•"/>
            </a:pPr>
            <a:endParaRPr lang="fr-FR"/>
          </a:p>
          <a:p>
            <a:pPr marL="457200" indent="-457200">
              <a:buChar char="•"/>
            </a:pPr>
            <a:endParaRPr lang="fr-FR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9B1F6FE-9215-2D8B-1F0B-DC4208055FA0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D9C8446-696E-6942-B6C8-CC9CAD0B34E0}" type="datetime1">
              <a:rPr lang="en-US" smtClean="0"/>
              <a:pPr/>
              <a:t>4/26/2022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0183648-9792-E6B6-24E6-A75241C5CD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ÉQUIPE MODRADAR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3A0EE45-ED69-88F3-E495-DE3875F418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20</a:t>
            </a:fld>
            <a:endParaRPr lang="en-US"/>
          </a:p>
        </p:txBody>
      </p:sp>
      <p:pic>
        <p:nvPicPr>
          <p:cNvPr id="8" name="Picture 2" descr="ENSTA Bretagne : logo blanc fond transparent">
            <a:extLst>
              <a:ext uri="{FF2B5EF4-FFF2-40B4-BE49-F238E27FC236}">
                <a16:creationId xmlns:a16="http://schemas.microsoft.com/office/drawing/2014/main" id="{93FB3C47-965C-4F77-BF7C-0EF44DAC23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2142" y="136525"/>
            <a:ext cx="1345193" cy="520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29183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75A31A6-47FB-FE3D-1579-D82817A36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023869" cy="901657"/>
          </a:xfrm>
        </p:spPr>
        <p:txBody>
          <a:bodyPr/>
          <a:lstStyle/>
          <a:p>
            <a:r>
              <a:rPr lang="fr-FR"/>
              <a:t>Dispositif dans le gymnase</a:t>
            </a:r>
          </a:p>
        </p:txBody>
      </p:sp>
      <p:pic>
        <p:nvPicPr>
          <p:cNvPr id="7" name="Image 7" descr="Une image contenant plancher, intérieur&#10;&#10;Description générée automatiquement">
            <a:extLst>
              <a:ext uri="{FF2B5EF4-FFF2-40B4-BE49-F238E27FC236}">
                <a16:creationId xmlns:a16="http://schemas.microsoft.com/office/drawing/2014/main" id="{0C169722-A1C1-5AEE-248D-6A1D129FB3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60043" y="1385720"/>
            <a:ext cx="6441197" cy="4822462"/>
          </a:xfrm>
        </p:spPr>
      </p:pic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1606F00-779C-3D13-A224-26C09139394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7E7AB22C-8B7E-9B4A-8C65-396C3C874D86}" type="datetime1">
              <a:rPr lang="en-US" smtClean="0"/>
              <a:pPr/>
              <a:t>4/26/2022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60E550A-3963-08DD-33D9-B28FA520DE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ÉQUIPE MODRADAR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A83A841-4427-8A50-F6D0-F5947AABDA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21</a:t>
            </a:fld>
            <a:endParaRPr lang="en-US"/>
          </a:p>
        </p:txBody>
      </p:sp>
      <p:pic>
        <p:nvPicPr>
          <p:cNvPr id="8" name="Picture 2" descr="ENSTA Bretagne : logo blanc fond transparent">
            <a:extLst>
              <a:ext uri="{FF2B5EF4-FFF2-40B4-BE49-F238E27FC236}">
                <a16:creationId xmlns:a16="http://schemas.microsoft.com/office/drawing/2014/main" id="{45E1798B-6997-4802-AB4C-CA986A85EF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2142" y="136525"/>
            <a:ext cx="1345193" cy="520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17634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56A8A51-992F-63E2-4BDF-B76A57C5D9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Dispositif des tests dans le gymnase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0B3DA0B-C2D3-FA45-48F1-91221AEC34B4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D9C8446-696E-6942-B6C8-CC9CAD0B34E0}" type="datetime1">
              <a:rPr lang="en-US" smtClean="0"/>
              <a:pPr/>
              <a:t>4/26/2022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08B9109-78EE-8469-5FA6-1B48793372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ÉQUIPE MODRADAR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D1F67D5-8718-E35E-31F7-0E66820877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22</a:t>
            </a:fld>
            <a:endParaRPr lang="en-US"/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ED3A42B9-51E6-45CD-A8CE-9F16044C32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3623" y="2279796"/>
            <a:ext cx="5169953" cy="3768249"/>
          </a:xfrm>
          <a:prstGeom prst="rect">
            <a:avLst/>
          </a:prstGeom>
        </p:spPr>
      </p:pic>
      <p:sp>
        <p:nvSpPr>
          <p:cNvPr id="13" name="Titre 1">
            <a:extLst>
              <a:ext uri="{FF2B5EF4-FFF2-40B4-BE49-F238E27FC236}">
                <a16:creationId xmlns:a16="http://schemas.microsoft.com/office/drawing/2014/main" id="{73F101F1-E923-4724-B2FD-1845C4279815}"/>
              </a:ext>
            </a:extLst>
          </p:cNvPr>
          <p:cNvSpPr txBox="1">
            <a:spLocks/>
          </p:cNvSpPr>
          <p:nvPr/>
        </p:nvSpPr>
        <p:spPr>
          <a:xfrm>
            <a:off x="1202954" y="881212"/>
            <a:ext cx="9779183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800">
                <a:solidFill>
                  <a:schemeClr val="bg1">
                    <a:lumMod val="50000"/>
                  </a:schemeClr>
                </a:solidFill>
              </a:rPr>
              <a:t>Détection à deux radars</a:t>
            </a:r>
          </a:p>
        </p:txBody>
      </p:sp>
      <p:pic>
        <p:nvPicPr>
          <p:cNvPr id="14" name="Picture 2" descr="ENSTA Bretagne : logo blanc fond transparent">
            <a:extLst>
              <a:ext uri="{FF2B5EF4-FFF2-40B4-BE49-F238E27FC236}">
                <a16:creationId xmlns:a16="http://schemas.microsoft.com/office/drawing/2014/main" id="{8C176864-6E9A-4483-AA5A-2C13C87B52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2142" y="136525"/>
            <a:ext cx="1345193" cy="520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ZoneTexte 15">
            <a:extLst>
              <a:ext uri="{FF2B5EF4-FFF2-40B4-BE49-F238E27FC236}">
                <a16:creationId xmlns:a16="http://schemas.microsoft.com/office/drawing/2014/main" id="{314DA4E1-6028-41C8-960A-84A78A0FF168}"/>
              </a:ext>
            </a:extLst>
          </p:cNvPr>
          <p:cNvSpPr txBox="1"/>
          <p:nvPr/>
        </p:nvSpPr>
        <p:spPr>
          <a:xfrm>
            <a:off x="7177135" y="3042686"/>
            <a:ext cx="463386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Char char="•"/>
            </a:pPr>
            <a:r>
              <a:rPr lang="fr-FR"/>
              <a:t>Augmentation de la précision des mesures en théorie</a:t>
            </a:r>
          </a:p>
          <a:p>
            <a:pPr marL="457200" indent="-457200">
              <a:buChar char="•"/>
            </a:pPr>
            <a:r>
              <a:rPr lang="fr-FR"/>
              <a:t>Diminution drastique de la portée (radars trop directifs)</a:t>
            </a:r>
          </a:p>
          <a:p>
            <a:pPr marL="457200" indent="-457200">
              <a:buChar char="•"/>
            </a:pP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732114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56A8A51-992F-63E2-4BDF-B76A57C5D9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Dispositif des tests dans le gymnase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0B3DA0B-C2D3-FA45-48F1-91221AEC34B4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D9C8446-696E-6942-B6C8-CC9CAD0B34E0}" type="datetime1">
              <a:rPr lang="en-US" smtClean="0"/>
              <a:pPr/>
              <a:t>4/26/2022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08B9109-78EE-8469-5FA6-1B48793372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ÉQUIPE MODRADAR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D1F67D5-8718-E35E-31F7-0E66820877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23</a:t>
            </a:fld>
            <a:endParaRPr lang="en-US"/>
          </a:p>
        </p:txBody>
      </p:sp>
      <p:pic>
        <p:nvPicPr>
          <p:cNvPr id="3" name="Image 6">
            <a:extLst>
              <a:ext uri="{FF2B5EF4-FFF2-40B4-BE49-F238E27FC236}">
                <a16:creationId xmlns:a16="http://schemas.microsoft.com/office/drawing/2014/main" id="{9CE91B5E-0D1A-1691-24F4-DE2B84AC13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387" y="2305391"/>
            <a:ext cx="5857786" cy="3736256"/>
          </a:xfrm>
          <a:prstGeom prst="rect">
            <a:avLst/>
          </a:prstGeom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7E902470-146E-4600-B48D-441A9A8305A7}"/>
              </a:ext>
            </a:extLst>
          </p:cNvPr>
          <p:cNvSpPr txBox="1"/>
          <p:nvPr/>
        </p:nvSpPr>
        <p:spPr>
          <a:xfrm>
            <a:off x="1167492" y="1683555"/>
            <a:ext cx="609750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800" b="1">
                <a:solidFill>
                  <a:schemeClr val="bg1">
                    <a:lumMod val="50000"/>
                  </a:schemeClr>
                </a:solidFill>
              </a:rPr>
              <a:t>Trilatération</a:t>
            </a:r>
            <a:endParaRPr lang="fr-FR" sz="1800" b="1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6" name="Picture 2" descr="ENSTA Bretagne : logo blanc fond transparent">
            <a:extLst>
              <a:ext uri="{FF2B5EF4-FFF2-40B4-BE49-F238E27FC236}">
                <a16:creationId xmlns:a16="http://schemas.microsoft.com/office/drawing/2014/main" id="{A7047B89-128A-4357-85A1-89F2194DC7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2142" y="136525"/>
            <a:ext cx="1345193" cy="520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ZoneTexte 16">
            <a:extLst>
              <a:ext uri="{FF2B5EF4-FFF2-40B4-BE49-F238E27FC236}">
                <a16:creationId xmlns:a16="http://schemas.microsoft.com/office/drawing/2014/main" id="{B8A8D7CA-F5E7-4A99-98F8-66D96D2A67B9}"/>
              </a:ext>
            </a:extLst>
          </p:cNvPr>
          <p:cNvSpPr txBox="1"/>
          <p:nvPr/>
        </p:nvSpPr>
        <p:spPr>
          <a:xfrm>
            <a:off x="7177135" y="3042686"/>
            <a:ext cx="463386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Char char="•"/>
            </a:pPr>
            <a:r>
              <a:rPr lang="fr-FR"/>
              <a:t>Résout en partie le problème de la portée</a:t>
            </a:r>
          </a:p>
          <a:p>
            <a:pPr marL="457200" indent="-457200">
              <a:buChar char="•"/>
            </a:pPr>
            <a:r>
              <a:rPr lang="fr-FR"/>
              <a:t>Modèle évolutif</a:t>
            </a:r>
          </a:p>
          <a:p>
            <a:pPr marL="457200" indent="-457200">
              <a:buChar char="•"/>
            </a:pPr>
            <a:r>
              <a:rPr lang="fr-FR"/>
              <a:t>Beaucoup plus compliqué à mettre en place</a:t>
            </a:r>
          </a:p>
          <a:p>
            <a:pPr marL="457200" indent="-457200">
              <a:buChar char="•"/>
            </a:pPr>
            <a:r>
              <a:rPr lang="fr-FR"/>
              <a:t>Pas besoin de synchronisation</a:t>
            </a:r>
          </a:p>
        </p:txBody>
      </p:sp>
    </p:spTree>
    <p:extLst>
      <p:ext uri="{BB962C8B-B14F-4D97-AF65-F5344CB8AC3E}">
        <p14:creationId xmlns:p14="http://schemas.microsoft.com/office/powerpoint/2010/main" val="10551054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9C25037-9850-9949-E812-A808604E4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Tests sur piste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A1FA89B-E6F9-1B0B-558E-19E582AFD5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pPr marL="457200" indent="-457200">
              <a:buChar char="•"/>
            </a:pPr>
            <a:r>
              <a:rPr lang="fr-FR"/>
              <a:t>Finalisation de l'interface graphique</a:t>
            </a:r>
          </a:p>
          <a:p>
            <a:pPr marL="457200" indent="-457200">
              <a:buChar char="•"/>
            </a:pPr>
            <a:r>
              <a:rPr lang="fr-FR"/>
              <a:t>Ajout d'un routeur DLINK fourni par M. Le Bars</a:t>
            </a:r>
          </a:p>
          <a:p>
            <a:pPr marL="457200" indent="-457200">
              <a:buChar char="•"/>
            </a:pPr>
            <a:r>
              <a:rPr lang="fr-FR"/>
              <a:t>Utilisation de la caméra d'un de nos smartphones</a:t>
            </a:r>
          </a:p>
          <a:p>
            <a:pPr marL="457200" indent="-457200">
              <a:buChar char="•"/>
            </a:pPr>
            <a:r>
              <a:rPr lang="fr-FR"/>
              <a:t>Smartphone en haut du bâtiment </a:t>
            </a:r>
            <a:r>
              <a:rPr lang="fr-FR" err="1"/>
              <a:t>méca</a:t>
            </a:r>
            <a:endParaRPr lang="fr-FR"/>
          </a:p>
          <a:p>
            <a:pPr marL="457200" indent="-457200">
              <a:buChar char="•"/>
            </a:pPr>
            <a:r>
              <a:rPr lang="fr-FR"/>
              <a:t>Tests avec de vrais coureurs</a:t>
            </a:r>
          </a:p>
          <a:p>
            <a:pPr marL="457200" indent="-457200">
              <a:buChar char="•"/>
            </a:pPr>
            <a:endParaRPr lang="fr-FR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05D7758-812F-81ED-6553-F4580566EEF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D9C8446-696E-6942-B6C8-CC9CAD0B34E0}" type="datetime1">
              <a:rPr lang="en-US" smtClean="0"/>
              <a:pPr/>
              <a:t>4/26/2022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C8B4B80-73F9-5724-2998-FFD405ADC6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ÉQUIPE MODRADAR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1D2A750-048F-1822-D62D-8BEB3D5407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24</a:t>
            </a:fld>
            <a:endParaRPr lang="en-US"/>
          </a:p>
        </p:txBody>
      </p:sp>
      <p:pic>
        <p:nvPicPr>
          <p:cNvPr id="8" name="Picture 2" descr="ENSTA Bretagne : logo blanc fond transparent">
            <a:extLst>
              <a:ext uri="{FF2B5EF4-FFF2-40B4-BE49-F238E27FC236}">
                <a16:creationId xmlns:a16="http://schemas.microsoft.com/office/drawing/2014/main" id="{124F224B-A40B-4999-8435-7EB375ECEF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2142" y="136525"/>
            <a:ext cx="1345193" cy="520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45209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56A8A51-992F-63E2-4BDF-B76A57C5D9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Dispositif des tests sur piste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0B3DA0B-C2D3-FA45-48F1-91221AEC34B4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D9C8446-696E-6942-B6C8-CC9CAD0B34E0}" type="datetime1">
              <a:rPr lang="en-US" smtClean="0"/>
              <a:pPr/>
              <a:t>4/26/2022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08B9109-78EE-8469-5FA6-1B48793372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ÉQUIPE MODRADAR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D1F67D5-8718-E35E-31F7-0E66820877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7E902470-146E-4600-B48D-441A9A8305A7}"/>
              </a:ext>
            </a:extLst>
          </p:cNvPr>
          <p:cNvSpPr txBox="1"/>
          <p:nvPr/>
        </p:nvSpPr>
        <p:spPr>
          <a:xfrm>
            <a:off x="1167492" y="1683555"/>
            <a:ext cx="609750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800" b="1">
                <a:solidFill>
                  <a:schemeClr val="bg1">
                    <a:lumMod val="50000"/>
                  </a:schemeClr>
                </a:solidFill>
              </a:rPr>
              <a:t>Dispositif final : Superposition</a:t>
            </a:r>
            <a:endParaRPr lang="fr-FR" sz="1800" b="1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8818576C-A515-488B-A9E2-2F0D0EF9C9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4535" y="3063225"/>
            <a:ext cx="6314478" cy="2792913"/>
          </a:xfrm>
          <a:prstGeom prst="rect">
            <a:avLst/>
          </a:prstGeom>
        </p:spPr>
      </p:pic>
      <p:pic>
        <p:nvPicPr>
          <p:cNvPr id="12" name="Picture 2" descr="ENSTA Bretagne : logo blanc fond transparent">
            <a:extLst>
              <a:ext uri="{FF2B5EF4-FFF2-40B4-BE49-F238E27FC236}">
                <a16:creationId xmlns:a16="http://schemas.microsoft.com/office/drawing/2014/main" id="{629E9EFC-EB67-46A8-9439-691E5701D7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2142" y="136525"/>
            <a:ext cx="1345193" cy="520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7BF109B3-83D1-452A-9678-409EF3FBAA0A}"/>
              </a:ext>
            </a:extLst>
          </p:cNvPr>
          <p:cNvSpPr txBox="1"/>
          <p:nvPr/>
        </p:nvSpPr>
        <p:spPr>
          <a:xfrm>
            <a:off x="8405009" y="3429000"/>
            <a:ext cx="295972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Char char="•"/>
            </a:pPr>
            <a:r>
              <a:rPr lang="fr-FR"/>
              <a:t>Simple et précis</a:t>
            </a:r>
          </a:p>
          <a:p>
            <a:pPr marL="457200" indent="-457200">
              <a:buChar char="•"/>
            </a:pPr>
            <a:r>
              <a:rPr lang="fr-FR"/>
              <a:t>Bonne portée</a:t>
            </a:r>
          </a:p>
          <a:p>
            <a:pPr marL="457200" indent="-457200">
              <a:buChar char="•"/>
            </a:pPr>
            <a:r>
              <a:rPr lang="fr-FR"/>
              <a:t>Maximum de surface couverte</a:t>
            </a:r>
          </a:p>
        </p:txBody>
      </p:sp>
    </p:spTree>
    <p:extLst>
      <p:ext uri="{BB962C8B-B14F-4D97-AF65-F5344CB8AC3E}">
        <p14:creationId xmlns:p14="http://schemas.microsoft.com/office/powerpoint/2010/main" val="9869704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56A8A51-992F-63E2-4BDF-B76A57C5D9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Visualisation des mesures en vidéo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0B3DA0B-C2D3-FA45-48F1-91221AEC34B4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D9C8446-696E-6942-B6C8-CC9CAD0B34E0}" type="datetime1">
              <a:rPr lang="en-US" smtClean="0"/>
              <a:pPr/>
              <a:t>4/26/2022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08B9109-78EE-8469-5FA6-1B48793372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ÉQUIPE MODRADAR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D1F67D5-8718-E35E-31F7-0E66820877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26</a:t>
            </a:fld>
            <a:endParaRPr lang="en-US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7E902470-146E-4600-B48D-441A9A8305A7}"/>
              </a:ext>
            </a:extLst>
          </p:cNvPr>
          <p:cNvSpPr txBox="1"/>
          <p:nvPr/>
        </p:nvSpPr>
        <p:spPr>
          <a:xfrm>
            <a:off x="1167492" y="1683555"/>
            <a:ext cx="9348108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800" b="1">
                <a:solidFill>
                  <a:schemeClr val="bg1">
                    <a:lumMod val="50000"/>
                  </a:schemeClr>
                </a:solidFill>
              </a:rPr>
              <a:t>Mise en évidence des mesures radar sur les cibles identifiées en vidéo</a:t>
            </a:r>
            <a:endParaRPr lang="fr-FR" sz="1800" b="1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B37F9AA1-4123-43D7-9EB3-D94E5F9D3A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0016" y="2953653"/>
            <a:ext cx="4831476" cy="2902485"/>
          </a:xfrm>
          <a:prstGeom prst="rect">
            <a:avLst/>
          </a:prstGeom>
        </p:spPr>
      </p:pic>
      <p:pic>
        <p:nvPicPr>
          <p:cNvPr id="11" name="Picture 2" descr="ENSTA Bretagne : logo blanc fond transparent">
            <a:extLst>
              <a:ext uri="{FF2B5EF4-FFF2-40B4-BE49-F238E27FC236}">
                <a16:creationId xmlns:a16="http://schemas.microsoft.com/office/drawing/2014/main" id="{5931162B-CFB3-4650-BD28-22F5CA6931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2142" y="136525"/>
            <a:ext cx="1345193" cy="520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30104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56A8A51-992F-63E2-4BDF-B76A57C5D9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Mise en réseau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0B3DA0B-C2D3-FA45-48F1-91221AEC34B4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D9C8446-696E-6942-B6C8-CC9CAD0B34E0}" type="datetime1">
              <a:rPr lang="en-US" smtClean="0"/>
              <a:pPr/>
              <a:t>4/26/2022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08B9109-78EE-8469-5FA6-1B48793372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ÉQUIPE MODRADAR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D1F67D5-8718-E35E-31F7-0E66820877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27</a:t>
            </a:fld>
            <a:endParaRPr lang="en-US"/>
          </a:p>
        </p:txBody>
      </p:sp>
      <p:pic>
        <p:nvPicPr>
          <p:cNvPr id="8" name="Image 8">
            <a:extLst>
              <a:ext uri="{FF2B5EF4-FFF2-40B4-BE49-F238E27FC236}">
                <a16:creationId xmlns:a16="http://schemas.microsoft.com/office/drawing/2014/main" id="{D75FE974-8F61-5773-0157-0E878B7D0F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707" y="1816495"/>
            <a:ext cx="6702342" cy="3950561"/>
          </a:xfrm>
          <a:prstGeom prst="rect">
            <a:avLst/>
          </a:prstGeom>
        </p:spPr>
      </p:pic>
      <p:pic>
        <p:nvPicPr>
          <p:cNvPr id="9" name="Picture 2" descr="ENSTA Bretagne : logo blanc fond transparent">
            <a:extLst>
              <a:ext uri="{FF2B5EF4-FFF2-40B4-BE49-F238E27FC236}">
                <a16:creationId xmlns:a16="http://schemas.microsoft.com/office/drawing/2014/main" id="{2D182E48-A3EB-4112-9CE9-00908E86EC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2142" y="136525"/>
            <a:ext cx="1345193" cy="520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B4F686A7-358D-4F7E-9E05-B104047F2AB4}"/>
              </a:ext>
            </a:extLst>
          </p:cNvPr>
          <p:cNvSpPr txBox="1"/>
          <p:nvPr/>
        </p:nvSpPr>
        <p:spPr>
          <a:xfrm>
            <a:off x="8426513" y="2860497"/>
            <a:ext cx="2910181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Char char="•"/>
            </a:pPr>
            <a:r>
              <a:rPr lang="fr-FR"/>
              <a:t>Problème de latence</a:t>
            </a:r>
          </a:p>
          <a:p>
            <a:pPr marL="457200" indent="-457200">
              <a:buChar char="•"/>
            </a:pPr>
            <a:r>
              <a:rPr lang="fr-FR"/>
              <a:t>Problèmes de détection vidéo</a:t>
            </a:r>
          </a:p>
          <a:p>
            <a:pPr marL="457200" indent="-457200">
              <a:buChar char="•"/>
            </a:pPr>
            <a:endParaRPr lang="fr-FR"/>
          </a:p>
          <a:p>
            <a:pPr marL="457200" indent="-457200">
              <a:buChar char="•"/>
            </a:pPr>
            <a:endParaRPr lang="fr-FR"/>
          </a:p>
          <a:p>
            <a:r>
              <a:rPr lang="fr-FR"/>
              <a:t>-&gt;  Monter en gamme sur le routeur</a:t>
            </a:r>
          </a:p>
        </p:txBody>
      </p:sp>
    </p:spTree>
    <p:extLst>
      <p:ext uri="{BB962C8B-B14F-4D97-AF65-F5344CB8AC3E}">
        <p14:creationId xmlns:p14="http://schemas.microsoft.com/office/powerpoint/2010/main" val="180150552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F65A7-995A-9F45-891C-82D9B9D408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9961" y="1791018"/>
            <a:ext cx="8412079" cy="2810460"/>
          </a:xfrm>
        </p:spPr>
        <p:txBody>
          <a:bodyPr>
            <a:normAutofit/>
          </a:bodyPr>
          <a:lstStyle/>
          <a:p>
            <a:r>
              <a:rPr lang="en-US" sz="4400"/>
              <a:t>Conclusion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118A1B7-08BA-6B43-BBA8-952377DF944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502619" y="543354"/>
            <a:ext cx="1364297" cy="1094521"/>
          </a:xfrm>
        </p:spPr>
        <p:txBody>
          <a:bodyPr/>
          <a:lstStyle/>
          <a:p>
            <a:r>
              <a:rPr lang="en-US"/>
              <a:t>“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A1F17760-D90A-AB46-A4E0-31B2684E3F5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420876" y="3426615"/>
            <a:ext cx="1364297" cy="1094521"/>
          </a:xfrm>
        </p:spPr>
        <p:txBody>
          <a:bodyPr/>
          <a:lstStyle/>
          <a:p>
            <a:r>
              <a:rPr lang="en-US"/>
              <a:t>”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3F7063-A64B-CB42-8BBF-BF52424269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75428-5BE0-934D-BB71-675F8E23A386}" type="datetime1">
              <a:rPr lang="en-US" smtClean="0"/>
              <a:t>4/26/2022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4EA976-8646-0143-BA18-8675E6FA5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ÉQUIPE MODRADAR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03A5E2-8F37-D546-BCD9-24A2037BB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28</a:t>
            </a:fld>
            <a:endParaRPr lang="en-US"/>
          </a:p>
        </p:txBody>
      </p:sp>
      <p:pic>
        <p:nvPicPr>
          <p:cNvPr id="10" name="Picture 2" descr="ENSTA Bretagne : logo blanc fond transparent">
            <a:extLst>
              <a:ext uri="{FF2B5EF4-FFF2-40B4-BE49-F238E27FC236}">
                <a16:creationId xmlns:a16="http://schemas.microsoft.com/office/drawing/2014/main" id="{734B0449-C4A0-47BA-AC9F-F7F12F87EA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2142" y="136525"/>
            <a:ext cx="1345193" cy="520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99837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AE308-3076-43DB-B834-DA0B0AE19A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122363"/>
            <a:ext cx="6220278" cy="2387600"/>
          </a:xfrm>
        </p:spPr>
        <p:txBody>
          <a:bodyPr/>
          <a:lstStyle/>
          <a:p>
            <a:r>
              <a:rPr lang="en-US"/>
              <a:t>Merci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8CDEA79-694B-BFE2-BD03-C598EE5F15D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Pour votre attention</a:t>
            </a:r>
          </a:p>
        </p:txBody>
      </p:sp>
      <p:pic>
        <p:nvPicPr>
          <p:cNvPr id="6" name="Picture 2" descr="ENSTA Bretagne : logo blanc fond transparent">
            <a:extLst>
              <a:ext uri="{FF2B5EF4-FFF2-40B4-BE49-F238E27FC236}">
                <a16:creationId xmlns:a16="http://schemas.microsoft.com/office/drawing/2014/main" id="{BDBF3B80-513F-4C5D-A61F-0AB7A16AB5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2142" y="136525"/>
            <a:ext cx="1345193" cy="520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61845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0295B-54B9-4937-90E3-BAB9CE69E3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936582"/>
            <a:ext cx="6601882" cy="299942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 sz="6600" b="0"/>
              <a:t>Situation au début de la seconde partie du projet</a:t>
            </a:r>
          </a:p>
        </p:txBody>
      </p:sp>
      <p:pic>
        <p:nvPicPr>
          <p:cNvPr id="5" name="Picture 2" descr="ENSTA Bretagne : logo blanc fond transparent">
            <a:extLst>
              <a:ext uri="{FF2B5EF4-FFF2-40B4-BE49-F238E27FC236}">
                <a16:creationId xmlns:a16="http://schemas.microsoft.com/office/drawing/2014/main" id="{47B2940A-4F4C-43F7-998E-9888D5FF11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2142" y="136525"/>
            <a:ext cx="1345193" cy="520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67973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kern="1200">
                <a:latin typeface="+mj-lt"/>
                <a:ea typeface="+mj-ea"/>
                <a:cs typeface="+mj-cs"/>
              </a:rPr>
              <a:t>Introduction</a:t>
            </a:r>
          </a:p>
        </p:txBody>
      </p:sp>
      <p:pic>
        <p:nvPicPr>
          <p:cNvPr id="9" name="Picture 9" descr="A picture containing table&#10;&#10;Description automatically generated">
            <a:extLst>
              <a:ext uri="{FF2B5EF4-FFF2-40B4-BE49-F238E27FC236}">
                <a16:creationId xmlns:a16="http://schemas.microsoft.com/office/drawing/2014/main" id="{BE2AC5A9-C070-B8D9-9035-942E3D2B4E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638" y="2622319"/>
            <a:ext cx="5839570" cy="3435509"/>
          </a:xfrm>
          <a:prstGeom prst="rect">
            <a:avLst/>
          </a:prstGeom>
          <a:noFill/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056174-CBC5-7B48-9681-7DDAC42333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E1707CF3-9BC4-A745-ACDA-A73543D800FE}" type="datetime1">
              <a:rPr lang="en-US" smtClean="0"/>
              <a:pPr>
                <a:spcAft>
                  <a:spcPts val="600"/>
                </a:spcAft>
              </a:pPr>
              <a:t>4/26/2022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93FA18-50D6-0344-B477-1D7C91CF40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ÉQUIPE MODRADAR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4C72D2-EFDF-844A-8472-CB49A59B12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7E3468-8CAE-36D8-1B39-45932469CE0D}"/>
              </a:ext>
            </a:extLst>
          </p:cNvPr>
          <p:cNvSpPr txBox="1"/>
          <p:nvPr/>
        </p:nvSpPr>
        <p:spPr>
          <a:xfrm>
            <a:off x="6028702" y="2092522"/>
            <a:ext cx="4663440" cy="2828613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marL="628650" indent="-342900"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endParaRPr lang="en-US" sz="2000"/>
          </a:p>
          <a:p>
            <a:pPr marL="628650" indent="-342900"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endParaRPr lang="en-US" sz="2000"/>
          </a:p>
          <a:p>
            <a:pPr marL="628650" indent="-342900"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fr-FR" sz="2000"/>
              <a:t>radars à ondes continues modulées en fréquence</a:t>
            </a:r>
            <a:endParaRPr lang="fr-FR"/>
          </a:p>
          <a:p>
            <a:pPr marL="628650" indent="-342900"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fr-FR" sz="2000"/>
              <a:t>mesurer des distances supérieures à 50m</a:t>
            </a:r>
          </a:p>
          <a:p>
            <a:pPr marL="628650" indent="-342900"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fr-FR" sz="2000"/>
              <a:t>Vitesses mesurées jusqu’à à 20m/s</a:t>
            </a:r>
          </a:p>
          <a:p>
            <a:pPr marL="285750">
              <a:lnSpc>
                <a:spcPct val="90000"/>
              </a:lnSpc>
              <a:spcAft>
                <a:spcPts val="600"/>
              </a:spcAft>
            </a:pPr>
            <a:endParaRPr lang="fr-FR" sz="2000"/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fr-FR" sz="2000"/>
          </a:p>
        </p:txBody>
      </p:sp>
      <p:sp>
        <p:nvSpPr>
          <p:cNvPr id="15" name="Content Placeholder 7">
            <a:extLst>
              <a:ext uri="{FF2B5EF4-FFF2-40B4-BE49-F238E27FC236}">
                <a16:creationId xmlns:a16="http://schemas.microsoft.com/office/drawing/2014/main" id="{9DB3265B-3B5E-9317-D5A9-4302D6508EB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167493" y="2005689"/>
            <a:ext cx="4663440" cy="52251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b="0">
                <a:ea typeface="+mj-lt"/>
                <a:cs typeface="+mj-lt"/>
              </a:rPr>
              <a:t>Radars </a:t>
            </a:r>
            <a:r>
              <a:rPr lang="en-US" b="0" err="1">
                <a:ea typeface="+mj-lt"/>
                <a:cs typeface="+mj-lt"/>
              </a:rPr>
              <a:t>uRAD</a:t>
            </a:r>
            <a:endParaRPr lang="en-US" err="1"/>
          </a:p>
        </p:txBody>
      </p:sp>
      <p:sp>
        <p:nvSpPr>
          <p:cNvPr id="17" name="Content Placeholder 8">
            <a:extLst>
              <a:ext uri="{FF2B5EF4-FFF2-40B4-BE49-F238E27FC236}">
                <a16:creationId xmlns:a16="http://schemas.microsoft.com/office/drawing/2014/main" id="{BCBBD062-4AAF-8159-F7DB-9FB05FF30A4F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6283235" y="2005689"/>
            <a:ext cx="4663440" cy="52251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 b="0">
                <a:ea typeface="+mj-lt"/>
                <a:cs typeface="+mj-lt"/>
              </a:rPr>
              <a:t>Caractéristiques </a:t>
            </a:r>
            <a:endParaRPr lang="fr-FR"/>
          </a:p>
        </p:txBody>
      </p:sp>
      <p:pic>
        <p:nvPicPr>
          <p:cNvPr id="13" name="Picture 2" descr="ENSTA Bretagne : logo blanc fond transparent">
            <a:extLst>
              <a:ext uri="{FF2B5EF4-FFF2-40B4-BE49-F238E27FC236}">
                <a16:creationId xmlns:a16="http://schemas.microsoft.com/office/drawing/2014/main" id="{B4CFC498-8755-41B0-B676-8AAF396C39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2142" y="136525"/>
            <a:ext cx="1345193" cy="520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97991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z="4000">
                <a:ea typeface="+mj-lt"/>
                <a:cs typeface="+mj-lt"/>
              </a:rPr>
              <a:t>Travail accompli durant la première partie</a:t>
            </a:r>
            <a:endParaRPr lang="fr-FR" sz="40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056174-CBC5-7B48-9681-7DDAC42333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E1707CF3-9BC4-A745-ACDA-A73543D800FE}" type="datetime1">
              <a:rPr lang="en-US" smtClean="0"/>
              <a:pPr>
                <a:spcAft>
                  <a:spcPts val="600"/>
                </a:spcAft>
              </a:pPr>
              <a:t>4/26/2022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93FA18-50D6-0344-B477-1D7C91CF40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r>
              <a:rPr lang="en-US"/>
              <a:t>ÉQUIPE MODRADAR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4C72D2-EFDF-844A-8472-CB49A59B12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  <p:graphicFrame>
        <p:nvGraphicFramePr>
          <p:cNvPr id="1289" name="Diagram 1289">
            <a:extLst>
              <a:ext uri="{FF2B5EF4-FFF2-40B4-BE49-F238E27FC236}">
                <a16:creationId xmlns:a16="http://schemas.microsoft.com/office/drawing/2014/main" id="{48D1BCE0-310E-6412-EDA8-69E777C73FA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04225914"/>
              </p:ext>
            </p:extLst>
          </p:nvPr>
        </p:nvGraphicFramePr>
        <p:xfrm>
          <a:off x="1264763" y="1615911"/>
          <a:ext cx="9253979" cy="42074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9" name="Picture 2" descr="ENSTA Bretagne : logo blanc fond transparent">
            <a:extLst>
              <a:ext uri="{FF2B5EF4-FFF2-40B4-BE49-F238E27FC236}">
                <a16:creationId xmlns:a16="http://schemas.microsoft.com/office/drawing/2014/main" id="{A0A088FC-916B-498E-98C1-3F7469D748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2142" y="136525"/>
            <a:ext cx="1345193" cy="520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88019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err="1">
                <a:ea typeface="+mj-lt"/>
                <a:cs typeface="+mj-lt"/>
              </a:rPr>
              <a:t>Objectifs</a:t>
            </a:r>
            <a:r>
              <a:rPr lang="en-US" sz="3600">
                <a:ea typeface="+mj-lt"/>
                <a:cs typeface="+mj-lt"/>
              </a:rPr>
              <a:t> </a:t>
            </a:r>
            <a:r>
              <a:rPr lang="en-US" sz="3600" err="1">
                <a:ea typeface="+mj-lt"/>
                <a:cs typeface="+mj-lt"/>
              </a:rPr>
              <a:t>initiaux</a:t>
            </a:r>
            <a:r>
              <a:rPr lang="en-US" sz="3600">
                <a:ea typeface="+mj-lt"/>
                <a:cs typeface="+mj-lt"/>
              </a:rPr>
              <a:t> au début de la </a:t>
            </a:r>
            <a:r>
              <a:rPr lang="en-US" sz="3600" err="1">
                <a:ea typeface="+mj-lt"/>
                <a:cs typeface="+mj-lt"/>
              </a:rPr>
              <a:t>seconde</a:t>
            </a:r>
            <a:r>
              <a:rPr lang="en-US" sz="3600">
                <a:ea typeface="+mj-lt"/>
                <a:cs typeface="+mj-lt"/>
              </a:rPr>
              <a:t> </a:t>
            </a:r>
            <a:r>
              <a:rPr lang="en-US" sz="3600" err="1">
                <a:ea typeface="+mj-lt"/>
                <a:cs typeface="+mj-lt"/>
              </a:rPr>
              <a:t>partie</a:t>
            </a:r>
            <a:endParaRPr lang="en-US" sz="36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056174-CBC5-7B48-9681-7DDAC42333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E1707CF3-9BC4-A745-ACDA-A73543D800FE}" type="datetime1">
              <a:rPr lang="en-US" smtClean="0"/>
              <a:pPr>
                <a:spcAft>
                  <a:spcPts val="600"/>
                </a:spcAft>
              </a:pPr>
              <a:t>4/26/2022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93FA18-50D6-0344-B477-1D7C91CF40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r>
              <a:rPr lang="en-US"/>
              <a:t>ÉQUIPE MODRADAR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4C72D2-EFDF-844A-8472-CB49A59B12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6315A0F-188F-3A0F-7A75-953B97085D0A}"/>
              </a:ext>
            </a:extLst>
          </p:cNvPr>
          <p:cNvSpPr txBox="1"/>
          <p:nvPr/>
        </p:nvSpPr>
        <p:spPr>
          <a:xfrm>
            <a:off x="1170254" y="1715334"/>
            <a:ext cx="9840367" cy="240065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3000">
                <a:ea typeface="+mn-lt"/>
                <a:cs typeface="+mn-lt"/>
              </a:rPr>
              <a:t>Nous avions </a:t>
            </a:r>
            <a:r>
              <a:rPr lang="en-US" sz="3000" err="1">
                <a:ea typeface="+mn-lt"/>
                <a:cs typeface="+mn-lt"/>
              </a:rPr>
              <a:t>en</a:t>
            </a:r>
            <a:r>
              <a:rPr lang="en-US" sz="3000">
                <a:ea typeface="+mn-lt"/>
                <a:cs typeface="+mn-lt"/>
              </a:rPr>
              <a:t> </a:t>
            </a:r>
            <a:r>
              <a:rPr lang="en-US" sz="3000" err="1">
                <a:ea typeface="+mn-lt"/>
                <a:cs typeface="+mn-lt"/>
              </a:rPr>
              <a:t>notre</a:t>
            </a:r>
            <a:r>
              <a:rPr lang="en-US" sz="3000">
                <a:ea typeface="+mn-lt"/>
                <a:cs typeface="+mn-lt"/>
              </a:rPr>
              <a:t> possession trois radars </a:t>
            </a:r>
            <a:r>
              <a:rPr lang="en-US" sz="3000" err="1">
                <a:ea typeface="+mn-lt"/>
                <a:cs typeface="+mn-lt"/>
              </a:rPr>
              <a:t>uRAD</a:t>
            </a:r>
            <a:r>
              <a:rPr lang="en-US" sz="3000">
                <a:ea typeface="+mn-lt"/>
                <a:cs typeface="+mn-lt"/>
              </a:rPr>
              <a:t>.</a:t>
            </a:r>
          </a:p>
          <a:p>
            <a:pPr marL="285750" indent="-285750">
              <a:buFont typeface="Arial"/>
              <a:buChar char="•"/>
            </a:pPr>
            <a:r>
              <a:rPr lang="en-US" sz="3000" err="1">
                <a:ea typeface="+mn-lt"/>
                <a:cs typeface="+mn-lt"/>
              </a:rPr>
              <a:t>Découverte</a:t>
            </a:r>
            <a:r>
              <a:rPr lang="en-US" sz="3000">
                <a:ea typeface="+mn-lt"/>
                <a:cs typeface="+mn-lt"/>
              </a:rPr>
              <a:t> de Redis pour la mise </a:t>
            </a:r>
            <a:r>
              <a:rPr lang="en-US" sz="3000" err="1">
                <a:ea typeface="+mn-lt"/>
                <a:cs typeface="+mn-lt"/>
              </a:rPr>
              <a:t>en</a:t>
            </a:r>
            <a:r>
              <a:rPr lang="en-US" sz="3000">
                <a:ea typeface="+mn-lt"/>
                <a:cs typeface="+mn-lt"/>
              </a:rPr>
              <a:t> </a:t>
            </a:r>
            <a:r>
              <a:rPr lang="en-US" sz="3000" err="1">
                <a:ea typeface="+mn-lt"/>
                <a:cs typeface="+mn-lt"/>
              </a:rPr>
              <a:t>réseau</a:t>
            </a:r>
            <a:r>
              <a:rPr lang="en-US" sz="3000">
                <a:ea typeface="+mn-lt"/>
                <a:cs typeface="+mn-lt"/>
              </a:rPr>
              <a:t>, un </a:t>
            </a:r>
            <a:r>
              <a:rPr lang="en-US" sz="3000" err="1">
                <a:ea typeface="+mn-lt"/>
                <a:cs typeface="+mn-lt"/>
              </a:rPr>
              <a:t>système</a:t>
            </a:r>
            <a:r>
              <a:rPr lang="en-US" sz="3000">
                <a:ea typeface="+mn-lt"/>
                <a:cs typeface="+mn-lt"/>
              </a:rPr>
              <a:t> de stockage très </a:t>
            </a:r>
            <a:r>
              <a:rPr lang="en-US" sz="3000" err="1">
                <a:ea typeface="+mn-lt"/>
                <a:cs typeface="+mn-lt"/>
              </a:rPr>
              <a:t>hautes</a:t>
            </a:r>
            <a:r>
              <a:rPr lang="en-US" sz="3000">
                <a:ea typeface="+mn-lt"/>
                <a:cs typeface="+mn-lt"/>
              </a:rPr>
              <a:t> performance</a:t>
            </a:r>
          </a:p>
          <a:p>
            <a:pPr marL="285750" indent="-285750">
              <a:buFont typeface="Arial"/>
              <a:buChar char="•"/>
            </a:pPr>
            <a:r>
              <a:rPr lang="en-US" sz="3000" err="1">
                <a:ea typeface="+mn-lt"/>
                <a:cs typeface="+mn-lt"/>
              </a:rPr>
              <a:t>Ajout</a:t>
            </a:r>
            <a:r>
              <a:rPr lang="en-US" sz="3000">
                <a:ea typeface="+mn-lt"/>
                <a:cs typeface="+mn-lt"/>
              </a:rPr>
              <a:t> d’une capture </a:t>
            </a:r>
            <a:r>
              <a:rPr lang="en-US" sz="3000" err="1">
                <a:ea typeface="+mn-lt"/>
                <a:cs typeface="+mn-lt"/>
              </a:rPr>
              <a:t>vidéo</a:t>
            </a:r>
            <a:r>
              <a:rPr lang="en-US" sz="3000">
                <a:ea typeface="+mn-lt"/>
                <a:cs typeface="+mn-lt"/>
              </a:rPr>
              <a:t> pour </a:t>
            </a:r>
            <a:r>
              <a:rPr lang="en-US" sz="3000" err="1">
                <a:ea typeface="+mn-lt"/>
                <a:cs typeface="+mn-lt"/>
              </a:rPr>
              <a:t>filmer</a:t>
            </a:r>
            <a:r>
              <a:rPr lang="en-US" sz="3000">
                <a:ea typeface="+mn-lt"/>
                <a:cs typeface="+mn-lt"/>
              </a:rPr>
              <a:t> la </a:t>
            </a:r>
            <a:r>
              <a:rPr lang="en-US" sz="3000" err="1">
                <a:ea typeface="+mn-lt"/>
                <a:cs typeface="+mn-lt"/>
              </a:rPr>
              <a:t>piste</a:t>
            </a:r>
            <a:endParaRPr lang="en-US" sz="300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3000" err="1">
                <a:ea typeface="+mn-lt"/>
                <a:cs typeface="+mn-lt"/>
              </a:rPr>
              <a:t>Ajout</a:t>
            </a:r>
            <a:r>
              <a:rPr lang="en-US" sz="3000">
                <a:ea typeface="+mn-lt"/>
                <a:cs typeface="+mn-lt"/>
              </a:rPr>
              <a:t> des </a:t>
            </a:r>
            <a:r>
              <a:rPr lang="en-US" sz="3000" err="1">
                <a:ea typeface="+mn-lt"/>
                <a:cs typeface="+mn-lt"/>
              </a:rPr>
              <a:t>mesures</a:t>
            </a:r>
            <a:r>
              <a:rPr lang="en-US" sz="3000">
                <a:ea typeface="+mn-lt"/>
                <a:cs typeface="+mn-lt"/>
              </a:rPr>
              <a:t> des radars sur la </a:t>
            </a:r>
            <a:r>
              <a:rPr lang="en-US" sz="3000" err="1">
                <a:ea typeface="+mn-lt"/>
                <a:cs typeface="+mn-lt"/>
              </a:rPr>
              <a:t>vidéo</a:t>
            </a:r>
            <a:endParaRPr lang="en-US" sz="3000">
              <a:ea typeface="+mn-lt"/>
              <a:cs typeface="+mn-lt"/>
            </a:endParaRPr>
          </a:p>
        </p:txBody>
      </p:sp>
      <p:pic>
        <p:nvPicPr>
          <p:cNvPr id="9" name="Picture 2" descr="ENSTA Bretagne : logo blanc fond transparent">
            <a:extLst>
              <a:ext uri="{FF2B5EF4-FFF2-40B4-BE49-F238E27FC236}">
                <a16:creationId xmlns:a16="http://schemas.microsoft.com/office/drawing/2014/main" id="{2DA60878-B09A-4D98-BAF0-61D7486385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2142" y="136525"/>
            <a:ext cx="1345193" cy="520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00405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0295B-54B9-4937-90E3-BAB9CE69E3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2236932"/>
            <a:ext cx="6245912" cy="2387600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 sz="6600" b="0">
                <a:ea typeface="+mj-lt"/>
                <a:cs typeface="+mj-lt"/>
              </a:rPr>
              <a:t>Gestion du projet</a:t>
            </a:r>
          </a:p>
        </p:txBody>
      </p:sp>
      <p:pic>
        <p:nvPicPr>
          <p:cNvPr id="5" name="Picture 2" descr="ENSTA Bretagne : logo blanc fond transparent">
            <a:extLst>
              <a:ext uri="{FF2B5EF4-FFF2-40B4-BE49-F238E27FC236}">
                <a16:creationId xmlns:a16="http://schemas.microsoft.com/office/drawing/2014/main" id="{718B7D47-B6DF-4C29-9228-456639B6D3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2142" y="136525"/>
            <a:ext cx="1345193" cy="520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15719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22F584F-A4C1-6DF7-C0C2-950984425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Organisation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EA43BA3-DF68-16B4-7859-91058A995A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pPr marL="457200" indent="-457200">
              <a:buChar char="•"/>
            </a:pPr>
            <a:r>
              <a:rPr lang="fr-FR"/>
              <a:t>Réunion en équipe le 25/01/2022</a:t>
            </a:r>
          </a:p>
          <a:p>
            <a:pPr marL="457200" indent="-457200">
              <a:buChar char="•"/>
            </a:pPr>
            <a:r>
              <a:rPr lang="fr-FR"/>
              <a:t>Réunion avec les encadrants le 02/02/2022</a:t>
            </a:r>
          </a:p>
          <a:p>
            <a:pPr marL="457200" indent="-457200">
              <a:buChar char="•"/>
            </a:pPr>
            <a:r>
              <a:rPr lang="fr-FR"/>
              <a:t>Travaux délimités pour chacun</a:t>
            </a:r>
          </a:p>
          <a:p>
            <a:pPr marL="457200" indent="-457200">
              <a:buChar char="•"/>
            </a:pPr>
            <a:r>
              <a:rPr lang="fr-FR"/>
              <a:t>Au cours du semestre, incréments : </a:t>
            </a:r>
          </a:p>
          <a:p>
            <a:pPr marL="914400" lvl="1">
              <a:buChar char="•"/>
            </a:pPr>
            <a:r>
              <a:rPr lang="fr-FR"/>
              <a:t> Méthode Agile</a:t>
            </a:r>
          </a:p>
          <a:p>
            <a:pPr marL="914400" lvl="1">
              <a:buChar char="•"/>
            </a:pPr>
            <a:r>
              <a:rPr lang="fr-FR"/>
              <a:t> Cahier des charges</a:t>
            </a:r>
          </a:p>
          <a:p>
            <a:pPr marL="914400" lvl="1">
              <a:buChar char="•"/>
            </a:pPr>
            <a:r>
              <a:rPr lang="fr-FR"/>
              <a:t> Essais</a:t>
            </a:r>
          </a:p>
          <a:p>
            <a:pPr marL="914400" lvl="1">
              <a:buChar char="•"/>
            </a:pPr>
            <a:r>
              <a:rPr lang="fr-FR"/>
              <a:t> Corrections du système</a:t>
            </a:r>
          </a:p>
          <a:p>
            <a:pPr marL="914400" lvl="1">
              <a:buChar char="•"/>
            </a:pPr>
            <a:r>
              <a:rPr lang="fr-FR"/>
              <a:t> Journal de bord et conversation Messenger</a:t>
            </a:r>
          </a:p>
          <a:p>
            <a:pPr marL="914400" lvl="1">
              <a:buChar char="•"/>
            </a:pPr>
            <a:endParaRPr lang="fr-FR"/>
          </a:p>
          <a:p>
            <a:pPr marL="914400" lvl="1">
              <a:buChar char="•"/>
            </a:pPr>
            <a:endParaRPr lang="fr-FR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CD20A73-48F7-58B9-DF9B-8A462347B3DE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D9C8446-696E-6942-B6C8-CC9CAD0B34E0}" type="datetime1">
              <a:rPr lang="en-US" smtClean="0"/>
              <a:pPr/>
              <a:t>4/26/2022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E14241A-19D4-B009-39A3-9D44C1C95F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ÉQUIPE MODRADAR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1B2AA59-3925-DE50-F5AA-CC5EA05EB3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6146" name="Picture 2" descr="ENSTA Bretagne : logo blanc fond transparent">
            <a:extLst>
              <a:ext uri="{FF2B5EF4-FFF2-40B4-BE49-F238E27FC236}">
                <a16:creationId xmlns:a16="http://schemas.microsoft.com/office/drawing/2014/main" id="{1B90C957-A74B-4413-8B3B-3CAB6030E0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2142" y="136525"/>
            <a:ext cx="1345193" cy="520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51911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7943D-DA7B-3187-CF31-13EFBCEBEA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rmAutofit/>
          </a:bodyPr>
          <a:lstStyle/>
          <a:p>
            <a:r>
              <a:rPr lang="fr-FR"/>
              <a:t>Diagramme de Gantt</a:t>
            </a:r>
          </a:p>
        </p:txBody>
      </p:sp>
      <p:pic>
        <p:nvPicPr>
          <p:cNvPr id="7" name="Picture 7" descr="A picture containing bar chart&#10;&#10;Description automatically generated">
            <a:extLst>
              <a:ext uri="{FF2B5EF4-FFF2-40B4-BE49-F238E27FC236}">
                <a16:creationId xmlns:a16="http://schemas.microsoft.com/office/drawing/2014/main" id="{769142F6-DEF3-A058-24F1-2FCF0E59F7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0442" y="2029951"/>
            <a:ext cx="10745429" cy="3654860"/>
          </a:xfrm>
          <a:noFill/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2BC8CA-58B7-11F2-F13B-5DEE94E806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F02DCD1-2C6B-F948-9F72-3BB0CF3D512E}" type="datetime1">
              <a:rPr lang="en-US" smtClean="0"/>
              <a:pPr>
                <a:spcAft>
                  <a:spcPts val="600"/>
                </a:spcAft>
              </a:pPr>
              <a:t>4/26/2022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5C4CA1-84AE-3B55-0890-EC32DB1201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r>
              <a:rPr lang="en-US"/>
              <a:t>ÉQUIPE MODRADAR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5398DB-A24F-A1D3-69F7-E512B62353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  <p:pic>
        <p:nvPicPr>
          <p:cNvPr id="8" name="Picture 2" descr="ENSTA Bretagne : logo monochrome noir">
            <a:extLst>
              <a:ext uri="{FF2B5EF4-FFF2-40B4-BE49-F238E27FC236}">
                <a16:creationId xmlns:a16="http://schemas.microsoft.com/office/drawing/2014/main" id="{42FA6229-1E0A-4B8E-9A7B-6A4FEB6518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34" y="72513"/>
            <a:ext cx="1490049" cy="616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66469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niversal Color Block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68FF"/>
      </a:accent1>
      <a:accent2>
        <a:srgbClr val="DAE5EF"/>
      </a:accent2>
      <a:accent3>
        <a:srgbClr val="637183"/>
      </a:accent3>
      <a:accent4>
        <a:srgbClr val="434E5E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75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niversal Color Block_Win32_AP_v2" id="{3EA4D81A-EBDE-431D-8B15-A5A6F500D5A4}" vid="{8EBF5489-0BE1-418D-A69C-2193D304C7E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24bcead7-b6da-4529-bd3e-f4f5618f6038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BA1ADF137A8E04E9F813BD2242EB137" ma:contentTypeVersion="9" ma:contentTypeDescription="Crée un document." ma:contentTypeScope="" ma:versionID="f5382bd001609d7a3d17287729255d85">
  <xsd:schema xmlns:xsd="http://www.w3.org/2001/XMLSchema" xmlns:xs="http://www.w3.org/2001/XMLSchema" xmlns:p="http://schemas.microsoft.com/office/2006/metadata/properties" xmlns:ns2="24bcead7-b6da-4529-bd3e-f4f5618f6038" targetNamespace="http://schemas.microsoft.com/office/2006/metadata/properties" ma:root="true" ma:fieldsID="b8334d03d8fcdd4e7c8964e1360ff809" ns2:_="">
    <xsd:import namespace="24bcead7-b6da-4529-bd3e-f4f5618f603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4bcead7-b6da-4529-bd3e-f4f5618f603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D5BAB77-79E1-4739-AA51-10C9079186D6}">
  <ds:schemaRefs>
    <ds:schemaRef ds:uri="24bcead7-b6da-4529-bd3e-f4f5618f6038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85334180-0405-413B-834A-44FA9E05ADB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0CDD569-291D-406F-B51D-679814121C35}">
  <ds:schemaRefs>
    <ds:schemaRef ds:uri="24bcead7-b6da-4529-bd3e-f4f5618f603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29</Slides>
  <Notes>4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0" baseType="lpstr">
      <vt:lpstr>Office Theme</vt:lpstr>
      <vt:lpstr>Projet ModRADAR</vt:lpstr>
      <vt:lpstr>Sommaire</vt:lpstr>
      <vt:lpstr>Situation au début de la seconde partie du projet</vt:lpstr>
      <vt:lpstr>Introduction</vt:lpstr>
      <vt:lpstr>Travail accompli durant la première partie</vt:lpstr>
      <vt:lpstr>Objectifs initiaux au début de la seconde partie</vt:lpstr>
      <vt:lpstr>Gestion du projet</vt:lpstr>
      <vt:lpstr>Organisation</vt:lpstr>
      <vt:lpstr>Diagramme de Gantt</vt:lpstr>
      <vt:lpstr>Sprints</vt:lpstr>
      <vt:lpstr>Objectifs</vt:lpstr>
      <vt:lpstr>Développement</vt:lpstr>
      <vt:lpstr>Les radars uRAD</vt:lpstr>
      <vt:lpstr>Traitement du signal</vt:lpstr>
      <vt:lpstr>Mode 4 – 2 triangles</vt:lpstr>
      <vt:lpstr>Cibles fantômes</vt:lpstr>
      <vt:lpstr>Associations des fréquences</vt:lpstr>
      <vt:lpstr>Zéro-padding et résolution en vitesse</vt:lpstr>
      <vt:lpstr>Expérimentations</vt:lpstr>
      <vt:lpstr>Premiers tests (gymnase)</vt:lpstr>
      <vt:lpstr>Dispositif dans le gymnase</vt:lpstr>
      <vt:lpstr>Dispositif des tests dans le gymnase</vt:lpstr>
      <vt:lpstr>Dispositif des tests dans le gymnase</vt:lpstr>
      <vt:lpstr>Tests sur piste</vt:lpstr>
      <vt:lpstr>Dispositif des tests sur piste</vt:lpstr>
      <vt:lpstr>Visualisation des mesures en vidéo</vt:lpstr>
      <vt:lpstr>Mise en réseau</vt:lpstr>
      <vt:lpstr>Conclusion</vt:lpstr>
      <vt:lpstr>Merci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ModRADAR</dc:title>
  <dc:creator>Mohammed Al-ghamdi</dc:creator>
  <cp:revision>1</cp:revision>
  <dcterms:created xsi:type="dcterms:W3CDTF">2022-04-19T12:11:19Z</dcterms:created>
  <dcterms:modified xsi:type="dcterms:W3CDTF">2022-04-26T11:19:56Z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0x010100DBA1ADF137A8E04E9F813BD2242EB137</vt:lpwstr>
  </property>
</Properties>
</file>

<file path=docProps/thumbnail.jpeg>
</file>